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868" r:id="rId2"/>
    <p:sldId id="1412" r:id="rId3"/>
    <p:sldId id="1430" r:id="rId4"/>
    <p:sldId id="1439" r:id="rId5"/>
    <p:sldId id="1432" r:id="rId6"/>
    <p:sldId id="1451" r:id="rId7"/>
    <p:sldId id="1419" r:id="rId8"/>
    <p:sldId id="1452" r:id="rId9"/>
    <p:sldId id="1201" r:id="rId10"/>
    <p:sldId id="734" r:id="rId11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9"/>
            <p14:sldId id="1432"/>
            <p14:sldId id="1451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1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E8"/>
    <a:srgbClr val="2B190D"/>
    <a:srgbClr val="FF4DFF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5510" autoAdjust="0"/>
  </p:normalViewPr>
  <p:slideViewPr>
    <p:cSldViewPr snapToGrid="0" showGuides="1">
      <p:cViewPr varScale="1">
        <p:scale>
          <a:sx n="105" d="100"/>
          <a:sy n="105" d="100"/>
        </p:scale>
        <p:origin x="990" y="114"/>
      </p:cViewPr>
      <p:guideLst>
        <p:guide pos="7401"/>
        <p:guide pos="279"/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2026/3/6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42516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科技线回暖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保持两条腿走路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2026/3/6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两市增量两百来亿，缓步增量，局势相对本周前几天更稳定；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目前依然是科技成长</a:t>
            </a:r>
            <a:r>
              <a:rPr lang="en-US" altLang="zh-CN" dirty="0"/>
              <a:t>+</a:t>
            </a:r>
            <a:r>
              <a:rPr lang="zh-CN" altLang="en-US" dirty="0"/>
              <a:t>资源涨价的两条腿走路；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三板斧</a:t>
            </a:r>
            <a:r>
              <a:rPr lang="en-US" altLang="zh-CN" dirty="0"/>
              <a:t>-</a:t>
            </a:r>
            <a:r>
              <a:rPr lang="zh-CN" altLang="en-US" dirty="0"/>
              <a:t>辅助线附近布局；紫旗回档</a:t>
            </a:r>
            <a:r>
              <a:rPr lang="en-US" altLang="zh-CN" dirty="0"/>
              <a:t>-</a:t>
            </a:r>
            <a:r>
              <a:rPr lang="zh-CN" altLang="en-US" dirty="0"/>
              <a:t>破位</a:t>
            </a:r>
            <a:r>
              <a:rPr lang="en-US" altLang="zh-CN" dirty="0"/>
              <a:t>3</a:t>
            </a:r>
            <a:r>
              <a:rPr lang="zh-CN" altLang="en-US" dirty="0"/>
              <a:t>天内出金叉；有控盘增加更佳。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1768" y="740664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r="176"/>
          <a:stretch/>
        </p:blipFill>
        <p:spPr>
          <a:xfrm>
            <a:off x="442595" y="740664"/>
            <a:ext cx="3626485" cy="378561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37325"/>
              </p:ext>
            </p:extLst>
          </p:nvPr>
        </p:nvGraphicFramePr>
        <p:xfrm>
          <a:off x="442913" y="660401"/>
          <a:ext cx="11341100" cy="7461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3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44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249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3377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数据中心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光进铜退</a:t>
                      </a: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技术变革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根据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TrendForce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集邦咨询最新报告，随着生成式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AI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兴起，数据中心对高速传输需求持续提升。传统铜缆方案在传输密度与节能上面临严峻挑战，而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 LED CPO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（共封装光学）方案的单位传输能耗仅为铜缆方案的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5%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，可大幅降低整体系统能耗。以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 </a:t>
                      </a:r>
                      <a:r>
                        <a:rPr lang="en-US" altLang="zh-CN" sz="1400" b="0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Tbps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光通讯产品为例，现行光收发模组功耗约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30W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，若采用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 LED CPO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架构，整体功耗有望降至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1.6W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左右。这一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光进铜退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"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趋势为光学光电子产业带来巨大替代空间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Micro LED </a:t>
                      </a:r>
                      <a:endParaRPr lang="zh-CN" altLang="en-US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059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国内光学电子技术领先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国家信息光电子创新中心（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NOEIC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）近期发布业内首款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170GHz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铌酸锂薄膜光电调制器，体积仅火柴盒大小，被誉为光通信系统的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"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信号转换心脏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"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，实现中国在全球超高速光传输关键器件上的技术领先，打破高端带宽调制器瓶颈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光学光电子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78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569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追求短线高手进攻后的第二轮强力溢价！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短线高手榜净买入，且有机构参与）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/>
              <a:t>选股条件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5" b="3975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b="7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67329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3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复盘</a:t>
            </a:r>
            <a:r>
              <a:rPr lang="en-US" altLang="zh-CN" dirty="0"/>
              <a:t>:</a:t>
            </a:r>
            <a:r>
              <a:rPr lang="zh-CN" altLang="en-US" dirty="0"/>
              <a:t>进步的源头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07221"/>
            <a:ext cx="7820008" cy="506496"/>
          </a:xfrm>
        </p:spPr>
        <p:txBody>
          <a:bodyPr/>
          <a:lstStyle/>
          <a:p>
            <a:r>
              <a:rPr lang="zh-CN" altLang="en-US"/>
              <a:t>复盘，让自己少一点情绪，操作更客观理性</a:t>
            </a:r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204193"/>
            <a:ext cx="2276475" cy="1066800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2435352"/>
            <a:ext cx="2305050" cy="2981325"/>
          </a:xfrm>
          <a:prstGeom prst="rect">
            <a:avLst/>
          </a:prstGeom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6142" y="1204193"/>
            <a:ext cx="8852946" cy="4212483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" y="0"/>
            <a:ext cx="12191989" cy="6857993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42912" y="2828528"/>
            <a:ext cx="2887027" cy="1851660"/>
            <a:chOff x="3864292" y="2718800"/>
            <a:chExt cx="2887027" cy="1851660"/>
          </a:xfrm>
        </p:grpSpPr>
        <p:sp>
          <p:nvSpPr>
            <p:cNvPr id="2" name="矩形 1"/>
            <p:cNvSpPr/>
            <p:nvPr/>
          </p:nvSpPr>
          <p:spPr>
            <a:xfrm>
              <a:off x="3864292" y="2718800"/>
              <a:ext cx="2887027" cy="1851660"/>
            </a:xfrm>
            <a:prstGeom prst="rect">
              <a:avLst/>
            </a:prstGeom>
            <a:solidFill>
              <a:srgbClr val="2B190D"/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kumimoji="0" lang="zh-CN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027646" y="2887980"/>
              <a:ext cx="2560320" cy="1513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  <a:spcBef>
                  <a:spcPts val="500"/>
                </a:spcBef>
              </a:pP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《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龙虎金榜</a:t>
              </a:r>
              <a:r>
                <a:rPr lang="en-US" altLang="zh-CN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》</a:t>
              </a:r>
              <a:r>
                <a:rPr lang="zh-CN" altLang="en-US" sz="1200" spc="150" dirty="0">
                  <a:solidFill>
                    <a:srgbClr val="FFF6E8"/>
                  </a:solidFill>
                  <a:latin typeface="思源黑体 CN Normal" panose="020B0400000000000000" pitchFamily="34" charset="-122"/>
                  <a:ea typeface="思源黑体 CN Normal" panose="020B0400000000000000" pitchFamily="34" charset="-122"/>
                </a:rPr>
                <a:t>是一款深度剖析短线超强主力资金行为的高端内参栏目，由专业投顾深度挖掘强势板块和潜力个股，通过对一线资金的拆解，寻找短线个股机会。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D6372A1A-63DE-7819-711D-BF1F0D9A3B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5BE39A4B-EBAA-3C4A-4821-D1F90633D3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862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2562</TotalTime>
  <Words>521</Words>
  <Application>Microsoft Office PowerPoint</Application>
  <PresentationFormat>宽屏</PresentationFormat>
  <Paragraphs>61</Paragraphs>
  <Slides>10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1959</cp:revision>
  <dcterms:created xsi:type="dcterms:W3CDTF">2019-06-19T02:08:00Z</dcterms:created>
  <dcterms:modified xsi:type="dcterms:W3CDTF">2026-03-06T01:38:30Z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EBF8DB5FD94B49F7B17BC65F9BA08668</vt:lpwstr>
  </property>
</Properties>
</file>