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7" r:id="rId4"/>
    <p:sldId id="1691" r:id="rId6"/>
    <p:sldId id="1700" r:id="rId7"/>
    <p:sldId id="1698" r:id="rId8"/>
    <p:sldId id="1699" r:id="rId9"/>
    <p:sldId id="1701" r:id="rId10"/>
    <p:sldId id="1702" r:id="rId11"/>
    <p:sldId id="1703" r:id="rId12"/>
    <p:sldId id="1704" r:id="rId13"/>
    <p:sldId id="1696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38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0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4.png"/><Relationship Id="rId1" Type="http://schemas.openxmlformats.org/officeDocument/2006/relationships/tags" Target="../tags/tag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25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主题炒作的核心规律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04925" y="592582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直中莫取，曲中求终。实现目标的本质，是能力和心态的匹配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执行力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跟风口，抓主要矛盾，抓主要热点，集中精力，放大结果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50265"/>
            <a:ext cx="700659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热点和主线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4630" y="1036320"/>
            <a:ext cx="7839710" cy="425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0695" y="880110"/>
            <a:ext cx="11197590" cy="4758055"/>
            <a:chOff x="517" y="1458"/>
            <a:chExt cx="18533" cy="80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58"/>
              <a:ext cx="9023" cy="80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8" y="1458"/>
              <a:ext cx="9588" cy="4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0" y="5590"/>
              <a:ext cx="9510" cy="393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主题投资的阶段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第一波快速涨，第二波看核心，第三波看龙头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高度话题，空间明确，持续政策，波段为主</a:t>
            </a:r>
            <a:endParaRPr lang="zh-CN" b="1" dirty="0" smtClean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涨停数量</a:t>
            </a:r>
            <a:r>
              <a:rPr lang="en-US" altLang="zh-CN" b="1" dirty="0" smtClean="0">
                <a:solidFill>
                  <a:schemeClr val="tx1"/>
                </a:solidFill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家左右，市场高潮，注意主题分化，注意强势股金叉末端，死叉初期的调整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涨停家数</a:t>
            </a:r>
            <a:r>
              <a:rPr lang="en-US" altLang="zh-CN" b="1" dirty="0" smtClean="0">
                <a:solidFill>
                  <a:schemeClr val="tx1"/>
                </a:solidFill>
              </a:rPr>
              <a:t>50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家左右，市场低谷，注意热门主题横盘调整个股的再次启动信号：熊线上移或金叉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断板图谱分歧，防守等风险信号。一致，继续积极持股。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825500"/>
            <a:ext cx="8806815" cy="4782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月线金叉区域，有中期可能，周线金叉区域，趋势继续延续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多空金叉区域，紫色持续，主题中期加速延续，紫色增，短期强，紫色减，短期分化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多空死叉，破辅助线，海洋状态破位，主题中期结束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6260" y="826770"/>
            <a:ext cx="8740775" cy="4745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主题投资的市场节奏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中线投资的时机，都是跌出来的，热点投资，短线上攻为主，主线投资，中线上攻为主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每一轮都有新主题，科技前沿为主，一轮不超过</a:t>
            </a:r>
            <a:r>
              <a:rPr lang="zh-CN" b="1" dirty="0" smtClean="0">
                <a:sym typeface="+mn-ea"/>
              </a:rPr>
              <a:t>2</a:t>
            </a:r>
            <a:r>
              <a:rPr lang="zh-CN" b="1" dirty="0" smtClean="0">
                <a:sym typeface="+mn-ea"/>
              </a:rPr>
              <a:t>个月，适合中线，顺势而为</a:t>
            </a:r>
            <a:endParaRPr lang="zh-CN" b="1" dirty="0" smtClean="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84935" y="875542"/>
            <a:ext cx="9419590" cy="4940300"/>
            <a:chOff x="2184" y="1313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84" y="1313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256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010" y="2911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744" y="2496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07" y="316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633" y="357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261" y="5350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901" y="4935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30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WPS 演示</Application>
  <PresentationFormat>宽屏</PresentationFormat>
  <Paragraphs>66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1967</cp:revision>
  <dcterms:created xsi:type="dcterms:W3CDTF">2019-06-19T02:08:00Z</dcterms:created>
  <dcterms:modified xsi:type="dcterms:W3CDTF">2026-03-04T07:09:01Z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EA2F16DCD20041A3BC72DFA07052AC85_13</vt:lpwstr>
  </property>
</Properties>
</file>