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8"/>
  </p:notesMasterIdLst>
  <p:sldIdLst>
    <p:sldId id="435" r:id="rId4"/>
    <p:sldId id="267" r:id="rId5"/>
    <p:sldId id="329" r:id="rId6"/>
    <p:sldId id="527" r:id="rId7"/>
    <p:sldId id="534" r:id="rId9"/>
    <p:sldId id="488" r:id="rId10"/>
    <p:sldId id="489" r:id="rId11"/>
    <p:sldId id="535" r:id="rId12"/>
    <p:sldId id="536" r:id="rId13"/>
    <p:sldId id="448" r:id="rId14"/>
    <p:sldId id="548" r:id="rId15"/>
    <p:sldId id="545" r:id="rId16"/>
    <p:sldId id="546" r:id="rId17"/>
    <p:sldId id="547" r:id="rId18"/>
    <p:sldId id="2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57"/>
        <p:guide pos="3840"/>
        <p:guide pos="48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23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3" Type="http://schemas.openxmlformats.org/officeDocument/2006/relationships/tags" Target="../tags/tag32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tags" Target="../tags/tag68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8" Type="http://schemas.openxmlformats.org/officeDocument/2006/relationships/slideLayout" Target="../slideLayouts/slideLayout5.xml"/><Relationship Id="rId37" Type="http://schemas.openxmlformats.org/officeDocument/2006/relationships/image" Target="../media/image33.png"/><Relationship Id="rId36" Type="http://schemas.openxmlformats.org/officeDocument/2006/relationships/tags" Target="../tags/tag112.xml"/><Relationship Id="rId35" Type="http://schemas.openxmlformats.org/officeDocument/2006/relationships/tags" Target="../tags/tag111.xml"/><Relationship Id="rId34" Type="http://schemas.openxmlformats.org/officeDocument/2006/relationships/tags" Target="../tags/tag110.xml"/><Relationship Id="rId33" Type="http://schemas.openxmlformats.org/officeDocument/2006/relationships/tags" Target="../tags/tag109.xml"/><Relationship Id="rId32" Type="http://schemas.openxmlformats.org/officeDocument/2006/relationships/tags" Target="../tags/tag108.xml"/><Relationship Id="rId31" Type="http://schemas.openxmlformats.org/officeDocument/2006/relationships/tags" Target="../tags/tag107.xml"/><Relationship Id="rId30" Type="http://schemas.openxmlformats.org/officeDocument/2006/relationships/tags" Target="../tags/tag106.xml"/><Relationship Id="rId3" Type="http://schemas.openxmlformats.org/officeDocument/2006/relationships/tags" Target="../tags/tag79.xml"/><Relationship Id="rId29" Type="http://schemas.openxmlformats.org/officeDocument/2006/relationships/tags" Target="../tags/tag105.xml"/><Relationship Id="rId28" Type="http://schemas.openxmlformats.org/officeDocument/2006/relationships/tags" Target="../tags/tag104.xml"/><Relationship Id="rId27" Type="http://schemas.openxmlformats.org/officeDocument/2006/relationships/tags" Target="../tags/tag103.xml"/><Relationship Id="rId26" Type="http://schemas.openxmlformats.org/officeDocument/2006/relationships/tags" Target="../tags/tag102.xml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tags" Target="../tags/tag99.xml"/><Relationship Id="rId22" Type="http://schemas.openxmlformats.org/officeDocument/2006/relationships/tags" Target="../tags/tag98.xml"/><Relationship Id="rId21" Type="http://schemas.openxmlformats.org/officeDocument/2006/relationships/tags" Target="../tags/tag97.xml"/><Relationship Id="rId20" Type="http://schemas.openxmlformats.org/officeDocument/2006/relationships/tags" Target="../tags/tag96.xml"/><Relationship Id="rId2" Type="http://schemas.openxmlformats.org/officeDocument/2006/relationships/image" Target="../media/image32.png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7.png"/><Relationship Id="rId7" Type="http://schemas.openxmlformats.org/officeDocument/2006/relationships/tags" Target="../tags/tag116.xml"/><Relationship Id="rId6" Type="http://schemas.openxmlformats.org/officeDocument/2006/relationships/image" Target="../media/image36.png"/><Relationship Id="rId5" Type="http://schemas.openxmlformats.org/officeDocument/2006/relationships/tags" Target="../tags/tag115.xml"/><Relationship Id="rId4" Type="http://schemas.openxmlformats.org/officeDocument/2006/relationships/image" Target="../media/image35.png"/><Relationship Id="rId3" Type="http://schemas.openxmlformats.org/officeDocument/2006/relationships/tags" Target="../tags/tag114.xml"/><Relationship Id="rId2" Type="http://schemas.openxmlformats.org/officeDocument/2006/relationships/image" Target="../media/image34.png"/><Relationship Id="rId1" Type="http://schemas.openxmlformats.org/officeDocument/2006/relationships/tags" Target="../tags/tag11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41.png"/><Relationship Id="rId7" Type="http://schemas.openxmlformats.org/officeDocument/2006/relationships/tags" Target="../tags/tag120.xml"/><Relationship Id="rId6" Type="http://schemas.openxmlformats.org/officeDocument/2006/relationships/image" Target="../media/image40.png"/><Relationship Id="rId5" Type="http://schemas.openxmlformats.org/officeDocument/2006/relationships/tags" Target="../tags/tag119.xml"/><Relationship Id="rId4" Type="http://schemas.openxmlformats.org/officeDocument/2006/relationships/image" Target="../media/image39.png"/><Relationship Id="rId3" Type="http://schemas.openxmlformats.org/officeDocument/2006/relationships/tags" Target="../tags/tag118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2.png"/><Relationship Id="rId1" Type="http://schemas.openxmlformats.org/officeDocument/2006/relationships/tags" Target="../tags/tag1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6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0"/>
            <a:ext cx="1213294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经传投教伴您前行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08060" y="3135630"/>
            <a:ext cx="2958465" cy="2878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3621751" y="2900458"/>
            <a:ext cx="885233" cy="88523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54" name="Freeform 16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3774765" y="3107654"/>
            <a:ext cx="579210" cy="470841"/>
          </a:xfrm>
          <a:custGeom>
            <a:avLst/>
            <a:gdLst>
              <a:gd name="T0" fmla="*/ 49 w 65"/>
              <a:gd name="T1" fmla="*/ 33 h 53"/>
              <a:gd name="T2" fmla="*/ 49 w 65"/>
              <a:gd name="T3" fmla="*/ 33 h 53"/>
              <a:gd name="T4" fmla="*/ 38 w 65"/>
              <a:gd name="T5" fmla="*/ 31 h 53"/>
              <a:gd name="T6" fmla="*/ 38 w 65"/>
              <a:gd name="T7" fmla="*/ 24 h 53"/>
              <a:gd name="T8" fmla="*/ 56 w 65"/>
              <a:gd name="T9" fmla="*/ 11 h 53"/>
              <a:gd name="T10" fmla="*/ 60 w 65"/>
              <a:gd name="T11" fmla="*/ 24 h 53"/>
              <a:gd name="T12" fmla="*/ 54 w 65"/>
              <a:gd name="T13" fmla="*/ 31 h 53"/>
              <a:gd name="T14" fmla="*/ 35 w 65"/>
              <a:gd name="T15" fmla="*/ 18 h 53"/>
              <a:gd name="T16" fmla="*/ 35 w 65"/>
              <a:gd name="T17" fmla="*/ 19 h 53"/>
              <a:gd name="T18" fmla="*/ 33 w 65"/>
              <a:gd name="T19" fmla="*/ 26 h 53"/>
              <a:gd name="T20" fmla="*/ 21 w 65"/>
              <a:gd name="T21" fmla="*/ 35 h 53"/>
              <a:gd name="T22" fmla="*/ 9 w 65"/>
              <a:gd name="T23" fmla="*/ 26 h 53"/>
              <a:gd name="T24" fmla="*/ 7 w 65"/>
              <a:gd name="T25" fmla="*/ 19 h 53"/>
              <a:gd name="T26" fmla="*/ 7 w 65"/>
              <a:gd name="T27" fmla="*/ 18 h 53"/>
              <a:gd name="T28" fmla="*/ 11 w 65"/>
              <a:gd name="T29" fmla="*/ 4 h 53"/>
              <a:gd name="T30" fmla="*/ 34 w 65"/>
              <a:gd name="T31" fmla="*/ 18 h 53"/>
              <a:gd name="T32" fmla="*/ 12 w 65"/>
              <a:gd name="T33" fmla="*/ 36 h 53"/>
              <a:gd name="T34" fmla="*/ 30 w 65"/>
              <a:gd name="T35" fmla="*/ 36 h 53"/>
              <a:gd name="T36" fmla="*/ 41 w 65"/>
              <a:gd name="T37" fmla="*/ 53 h 53"/>
              <a:gd name="T38" fmla="*/ 6 w 65"/>
              <a:gd name="T39" fmla="*/ 36 h 53"/>
              <a:gd name="T40" fmla="*/ 31 w 65"/>
              <a:gd name="T41" fmla="*/ 20 h 53"/>
              <a:gd name="T42" fmla="*/ 14 w 65"/>
              <a:gd name="T43" fmla="*/ 16 h 53"/>
              <a:gd name="T44" fmla="*/ 10 w 65"/>
              <a:gd name="T45" fmla="*/ 19 h 53"/>
              <a:gd name="T46" fmla="*/ 9 w 65"/>
              <a:gd name="T47" fmla="*/ 20 h 53"/>
              <a:gd name="T48" fmla="*/ 11 w 65"/>
              <a:gd name="T49" fmla="*/ 24 h 53"/>
              <a:gd name="T50" fmla="*/ 11 w 65"/>
              <a:gd name="T51" fmla="*/ 25 h 53"/>
              <a:gd name="T52" fmla="*/ 21 w 65"/>
              <a:gd name="T53" fmla="*/ 33 h 53"/>
              <a:gd name="T54" fmla="*/ 31 w 65"/>
              <a:gd name="T55" fmla="*/ 25 h 53"/>
              <a:gd name="T56" fmla="*/ 31 w 65"/>
              <a:gd name="T57" fmla="*/ 24 h 53"/>
              <a:gd name="T58" fmla="*/ 33 w 65"/>
              <a:gd name="T59" fmla="*/ 20 h 53"/>
              <a:gd name="T60" fmla="*/ 33 w 65"/>
              <a:gd name="T61" fmla="*/ 20 h 53"/>
              <a:gd name="T62" fmla="*/ 39 w 65"/>
              <a:gd name="T63" fmla="*/ 35 h 53"/>
              <a:gd name="T64" fmla="*/ 64 w 65"/>
              <a:gd name="T65" fmla="*/ 47 h 53"/>
              <a:gd name="T66" fmla="*/ 49 w 65"/>
              <a:gd name="T67" fmla="*/ 37 h 53"/>
              <a:gd name="T68" fmla="*/ 56 w 65"/>
              <a:gd name="T69" fmla="*/ 25 h 53"/>
              <a:gd name="T70" fmla="*/ 42 w 65"/>
              <a:gd name="T71" fmla="*/ 19 h 53"/>
              <a:gd name="T72" fmla="*/ 42 w 65"/>
              <a:gd name="T73" fmla="*/ 24 h 53"/>
              <a:gd name="T74" fmla="*/ 56 w 65"/>
              <a:gd name="T75" fmla="*/ 2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" h="53">
                <a:moveTo>
                  <a:pt x="54" y="31"/>
                </a:moveTo>
                <a:cubicBezTo>
                  <a:pt x="52" y="32"/>
                  <a:pt x="51" y="32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8" y="33"/>
                  <a:pt x="46" y="32"/>
                  <a:pt x="45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9"/>
                  <a:pt x="40" y="13"/>
                  <a:pt x="42" y="11"/>
                </a:cubicBezTo>
                <a:cubicBezTo>
                  <a:pt x="45" y="8"/>
                  <a:pt x="52" y="8"/>
                  <a:pt x="56" y="11"/>
                </a:cubicBezTo>
                <a:cubicBezTo>
                  <a:pt x="58" y="12"/>
                  <a:pt x="60" y="19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1"/>
                  <a:pt x="60" y="31"/>
                  <a:pt x="60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34" y="18"/>
                </a:move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21"/>
                  <a:pt x="35" y="22"/>
                  <a:pt x="35" y="23"/>
                </a:cubicBezTo>
                <a:cubicBezTo>
                  <a:pt x="34" y="24"/>
                  <a:pt x="34" y="25"/>
                  <a:pt x="33" y="26"/>
                </a:cubicBezTo>
                <a:cubicBezTo>
                  <a:pt x="32" y="28"/>
                  <a:pt x="30" y="31"/>
                  <a:pt x="28" y="33"/>
                </a:cubicBezTo>
                <a:cubicBezTo>
                  <a:pt x="26" y="34"/>
                  <a:pt x="24" y="35"/>
                  <a:pt x="21" y="35"/>
                </a:cubicBezTo>
                <a:cubicBezTo>
                  <a:pt x="18" y="35"/>
                  <a:pt x="16" y="34"/>
                  <a:pt x="14" y="33"/>
                </a:cubicBezTo>
                <a:cubicBezTo>
                  <a:pt x="12" y="31"/>
                  <a:pt x="10" y="28"/>
                  <a:pt x="9" y="26"/>
                </a:cubicBezTo>
                <a:cubicBezTo>
                  <a:pt x="9" y="25"/>
                  <a:pt x="8" y="24"/>
                  <a:pt x="7" y="23"/>
                </a:cubicBezTo>
                <a:cubicBezTo>
                  <a:pt x="7" y="22"/>
                  <a:pt x="7" y="21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8" y="18"/>
                </a:cubicBezTo>
                <a:cubicBezTo>
                  <a:pt x="7" y="11"/>
                  <a:pt x="7" y="7"/>
                  <a:pt x="11" y="4"/>
                </a:cubicBezTo>
                <a:cubicBezTo>
                  <a:pt x="16" y="0"/>
                  <a:pt x="25" y="0"/>
                  <a:pt x="30" y="4"/>
                </a:cubicBezTo>
                <a:cubicBezTo>
                  <a:pt x="34" y="7"/>
                  <a:pt x="35" y="11"/>
                  <a:pt x="34" y="18"/>
                </a:cubicBezTo>
                <a:close/>
                <a:moveTo>
                  <a:pt x="6" y="36"/>
                </a:moveTo>
                <a:cubicBezTo>
                  <a:pt x="8" y="36"/>
                  <a:pt x="10" y="36"/>
                  <a:pt x="12" y="36"/>
                </a:cubicBezTo>
                <a:cubicBezTo>
                  <a:pt x="14" y="38"/>
                  <a:pt x="17" y="40"/>
                  <a:pt x="21" y="40"/>
                </a:cubicBezTo>
                <a:cubicBezTo>
                  <a:pt x="24" y="40"/>
                  <a:pt x="28" y="38"/>
                  <a:pt x="30" y="36"/>
                </a:cubicBezTo>
                <a:cubicBezTo>
                  <a:pt x="32" y="36"/>
                  <a:pt x="34" y="36"/>
                  <a:pt x="36" y="36"/>
                </a:cubicBezTo>
                <a:cubicBezTo>
                  <a:pt x="39" y="39"/>
                  <a:pt x="42" y="48"/>
                  <a:pt x="41" y="53"/>
                </a:cubicBezTo>
                <a:cubicBezTo>
                  <a:pt x="28" y="53"/>
                  <a:pt x="14" y="53"/>
                  <a:pt x="0" y="53"/>
                </a:cubicBezTo>
                <a:cubicBezTo>
                  <a:pt x="1" y="48"/>
                  <a:pt x="1" y="40"/>
                  <a:pt x="6" y="36"/>
                </a:cubicBezTo>
                <a:close/>
                <a:moveTo>
                  <a:pt x="33" y="20"/>
                </a:moveTo>
                <a:cubicBezTo>
                  <a:pt x="32" y="20"/>
                  <a:pt x="31" y="20"/>
                  <a:pt x="31" y="20"/>
                </a:cubicBezTo>
                <a:cubicBezTo>
                  <a:pt x="31" y="19"/>
                  <a:pt x="30" y="18"/>
                  <a:pt x="30" y="17"/>
                </a:cubicBezTo>
                <a:cubicBezTo>
                  <a:pt x="25" y="18"/>
                  <a:pt x="20" y="18"/>
                  <a:pt x="14" y="16"/>
                </a:cubicBezTo>
                <a:cubicBezTo>
                  <a:pt x="13" y="17"/>
                  <a:pt x="12" y="19"/>
                  <a:pt x="12" y="20"/>
                </a:cubicBezTo>
                <a:cubicBezTo>
                  <a:pt x="11" y="20"/>
                  <a:pt x="10" y="20"/>
                  <a:pt x="10" y="19"/>
                </a:cubicBezTo>
                <a:cubicBezTo>
                  <a:pt x="10" y="19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2"/>
                  <a:pt x="9" y="23"/>
                </a:cubicBezTo>
                <a:cubicBezTo>
                  <a:pt x="10" y="23"/>
                  <a:pt x="10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7"/>
                  <a:pt x="13" y="29"/>
                  <a:pt x="15" y="31"/>
                </a:cubicBezTo>
                <a:cubicBezTo>
                  <a:pt x="17" y="32"/>
                  <a:pt x="19" y="33"/>
                  <a:pt x="21" y="33"/>
                </a:cubicBezTo>
                <a:cubicBezTo>
                  <a:pt x="23" y="33"/>
                  <a:pt x="25" y="32"/>
                  <a:pt x="27" y="31"/>
                </a:cubicBezTo>
                <a:cubicBezTo>
                  <a:pt x="29" y="29"/>
                  <a:pt x="30" y="27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3"/>
                  <a:pt x="33" y="23"/>
                </a:cubicBezTo>
                <a:cubicBezTo>
                  <a:pt x="33" y="22"/>
                  <a:pt x="33" y="21"/>
                  <a:pt x="3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  <a:moveTo>
                  <a:pt x="42" y="34"/>
                </a:moveTo>
                <a:cubicBezTo>
                  <a:pt x="41" y="34"/>
                  <a:pt x="40" y="34"/>
                  <a:pt x="39" y="35"/>
                </a:cubicBezTo>
                <a:cubicBezTo>
                  <a:pt x="42" y="38"/>
                  <a:pt x="43" y="43"/>
                  <a:pt x="4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3"/>
                  <a:pt x="63" y="36"/>
                  <a:pt x="56" y="34"/>
                </a:cubicBezTo>
                <a:cubicBezTo>
                  <a:pt x="54" y="35"/>
                  <a:pt x="52" y="37"/>
                  <a:pt x="49" y="37"/>
                </a:cubicBezTo>
                <a:cubicBezTo>
                  <a:pt x="46" y="37"/>
                  <a:pt x="44" y="36"/>
                  <a:pt x="42" y="34"/>
                </a:cubicBezTo>
                <a:close/>
                <a:moveTo>
                  <a:pt x="56" y="25"/>
                </a:moveTo>
                <a:cubicBezTo>
                  <a:pt x="56" y="23"/>
                  <a:pt x="56" y="20"/>
                  <a:pt x="56" y="19"/>
                </a:cubicBezTo>
                <a:cubicBezTo>
                  <a:pt x="53" y="20"/>
                  <a:pt x="47" y="20"/>
                  <a:pt x="42" y="19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8"/>
                  <a:pt x="45" y="30"/>
                  <a:pt x="49" y="31"/>
                </a:cubicBezTo>
                <a:cubicBezTo>
                  <a:pt x="53" y="30"/>
                  <a:pt x="55" y="28"/>
                  <a:pt x="56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610856" y="1221153"/>
            <a:ext cx="2154616" cy="11783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热点早知道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：每日早间新鲜出炉的市场资讯与公告，伴您开启理性投资的一天。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6"/>
            </p:custDataLst>
          </p:nvPr>
        </p:nvSpPr>
        <p:spPr>
          <a:xfrm>
            <a:off x="2788356" y="1221375"/>
            <a:ext cx="555143" cy="5551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42" name="Freeform 181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2940512" y="1371650"/>
            <a:ext cx="250829" cy="234441"/>
          </a:xfrm>
          <a:custGeom>
            <a:avLst/>
            <a:gdLst>
              <a:gd name="T0" fmla="*/ 54 w 58"/>
              <a:gd name="T1" fmla="*/ 33 h 54"/>
              <a:gd name="T2" fmla="*/ 54 w 58"/>
              <a:gd name="T3" fmla="*/ 50 h 54"/>
              <a:gd name="T4" fmla="*/ 50 w 58"/>
              <a:gd name="T5" fmla="*/ 54 h 54"/>
              <a:gd name="T6" fmla="*/ 8 w 58"/>
              <a:gd name="T7" fmla="*/ 54 h 54"/>
              <a:gd name="T8" fmla="*/ 5 w 58"/>
              <a:gd name="T9" fmla="*/ 50 h 54"/>
              <a:gd name="T10" fmla="*/ 5 w 58"/>
              <a:gd name="T11" fmla="*/ 33 h 54"/>
              <a:gd name="T12" fmla="*/ 23 w 58"/>
              <a:gd name="T13" fmla="*/ 33 h 54"/>
              <a:gd name="T14" fmla="*/ 23 w 58"/>
              <a:gd name="T15" fmla="*/ 35 h 54"/>
              <a:gd name="T16" fmla="*/ 27 w 58"/>
              <a:gd name="T17" fmla="*/ 35 h 54"/>
              <a:gd name="T18" fmla="*/ 27 w 58"/>
              <a:gd name="T19" fmla="*/ 40 h 54"/>
              <a:gd name="T20" fmla="*/ 32 w 58"/>
              <a:gd name="T21" fmla="*/ 40 h 54"/>
              <a:gd name="T22" fmla="*/ 32 w 58"/>
              <a:gd name="T23" fmla="*/ 35 h 54"/>
              <a:gd name="T24" fmla="*/ 35 w 58"/>
              <a:gd name="T25" fmla="*/ 35 h 54"/>
              <a:gd name="T26" fmla="*/ 35 w 58"/>
              <a:gd name="T27" fmla="*/ 33 h 54"/>
              <a:gd name="T28" fmla="*/ 54 w 58"/>
              <a:gd name="T29" fmla="*/ 33 h 54"/>
              <a:gd name="T30" fmla="*/ 54 w 58"/>
              <a:gd name="T31" fmla="*/ 33 h 54"/>
              <a:gd name="T32" fmla="*/ 15 w 58"/>
              <a:gd name="T33" fmla="*/ 6 h 54"/>
              <a:gd name="T34" fmla="*/ 17 w 58"/>
              <a:gd name="T35" fmla="*/ 5 h 54"/>
              <a:gd name="T36" fmla="*/ 28 w 58"/>
              <a:gd name="T37" fmla="*/ 0 h 54"/>
              <a:gd name="T38" fmla="*/ 40 w 58"/>
              <a:gd name="T39" fmla="*/ 4 h 54"/>
              <a:gd name="T40" fmla="*/ 43 w 58"/>
              <a:gd name="T41" fmla="*/ 6 h 54"/>
              <a:gd name="T42" fmla="*/ 41 w 58"/>
              <a:gd name="T43" fmla="*/ 8 h 54"/>
              <a:gd name="T44" fmla="*/ 37 w 58"/>
              <a:gd name="T45" fmla="*/ 8 h 54"/>
              <a:gd name="T46" fmla="*/ 28 w 58"/>
              <a:gd name="T47" fmla="*/ 5 h 54"/>
              <a:gd name="T48" fmla="*/ 21 w 58"/>
              <a:gd name="T49" fmla="*/ 8 h 54"/>
              <a:gd name="T50" fmla="*/ 18 w 58"/>
              <a:gd name="T51" fmla="*/ 8 h 54"/>
              <a:gd name="T52" fmla="*/ 15 w 58"/>
              <a:gd name="T53" fmla="*/ 6 h 54"/>
              <a:gd name="T54" fmla="*/ 4 w 58"/>
              <a:gd name="T55" fmla="*/ 10 h 54"/>
              <a:gd name="T56" fmla="*/ 54 w 58"/>
              <a:gd name="T57" fmla="*/ 10 h 54"/>
              <a:gd name="T58" fmla="*/ 58 w 58"/>
              <a:gd name="T59" fmla="*/ 14 h 54"/>
              <a:gd name="T60" fmla="*/ 58 w 58"/>
              <a:gd name="T61" fmla="*/ 24 h 54"/>
              <a:gd name="T62" fmla="*/ 54 w 58"/>
              <a:gd name="T63" fmla="*/ 29 h 54"/>
              <a:gd name="T64" fmla="*/ 4 w 58"/>
              <a:gd name="T65" fmla="*/ 29 h 54"/>
              <a:gd name="T66" fmla="*/ 0 w 58"/>
              <a:gd name="T67" fmla="*/ 24 h 54"/>
              <a:gd name="T68" fmla="*/ 0 w 58"/>
              <a:gd name="T69" fmla="*/ 14 h 54"/>
              <a:gd name="T70" fmla="*/ 4 w 58"/>
              <a:gd name="T71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54">
                <a:moveTo>
                  <a:pt x="54" y="33"/>
                </a:moveTo>
                <a:cubicBezTo>
                  <a:pt x="54" y="50"/>
                  <a:pt x="54" y="50"/>
                  <a:pt x="54" y="50"/>
                </a:cubicBezTo>
                <a:cubicBezTo>
                  <a:pt x="54" y="52"/>
                  <a:pt x="52" y="54"/>
                  <a:pt x="50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5" y="52"/>
                  <a:pt x="5" y="50"/>
                </a:cubicBezTo>
                <a:cubicBezTo>
                  <a:pt x="5" y="33"/>
                  <a:pt x="5" y="33"/>
                  <a:pt x="5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40"/>
                  <a:pt x="27" y="40"/>
                  <a:pt x="27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5"/>
                  <a:pt x="32" y="35"/>
                  <a:pt x="32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3"/>
                  <a:pt x="35" y="33"/>
                  <a:pt x="35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3"/>
                  <a:pt x="54" y="33"/>
                </a:cubicBezTo>
                <a:close/>
                <a:moveTo>
                  <a:pt x="15" y="6"/>
                </a:moveTo>
                <a:cubicBezTo>
                  <a:pt x="16" y="6"/>
                  <a:pt x="16" y="5"/>
                  <a:pt x="17" y="5"/>
                </a:cubicBezTo>
                <a:cubicBezTo>
                  <a:pt x="20" y="2"/>
                  <a:pt x="24" y="1"/>
                  <a:pt x="28" y="0"/>
                </a:cubicBezTo>
                <a:cubicBezTo>
                  <a:pt x="32" y="0"/>
                  <a:pt x="37" y="1"/>
                  <a:pt x="40" y="4"/>
                </a:cubicBezTo>
                <a:cubicBezTo>
                  <a:pt x="41" y="5"/>
                  <a:pt x="42" y="5"/>
                  <a:pt x="43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5" y="6"/>
                  <a:pt x="31" y="5"/>
                  <a:pt x="28" y="5"/>
                </a:cubicBezTo>
                <a:cubicBezTo>
                  <a:pt x="25" y="6"/>
                  <a:pt x="23" y="6"/>
                  <a:pt x="21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lose/>
                <a:moveTo>
                  <a:pt x="4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6" y="10"/>
                  <a:pt x="58" y="12"/>
                  <a:pt x="58" y="14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7"/>
                  <a:pt x="56" y="29"/>
                  <a:pt x="5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2" y="10"/>
                  <a:pt x="4" y="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7" name="文本框 86"/>
          <p:cNvSpPr txBox="1"/>
          <p:nvPr>
            <p:custDataLst>
              <p:tags r:id="rId8"/>
            </p:custDataLst>
          </p:nvPr>
        </p:nvSpPr>
        <p:spPr>
          <a:xfrm>
            <a:off x="611169" y="3010564"/>
            <a:ext cx="1914543" cy="15777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趣味投教活动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：有奖答题活动通关中奖领取专属炒股笔记本等精美礼品！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9"/>
            </p:custDataLst>
          </p:nvPr>
        </p:nvSpPr>
        <p:spPr>
          <a:xfrm>
            <a:off x="2583624" y="3094596"/>
            <a:ext cx="555143" cy="5551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10"/>
            </p:custDataLst>
          </p:nvPr>
        </p:nvSpPr>
        <p:spPr>
          <a:xfrm>
            <a:off x="610870" y="4923155"/>
            <a:ext cx="1972945" cy="60007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基础金融知识普及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：零基础也能懂的金融入门课，带您开启金融的世界！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" name="椭圆 90"/>
          <p:cNvSpPr/>
          <p:nvPr>
            <p:custDataLst>
              <p:tags r:id="rId11"/>
            </p:custDataLst>
          </p:nvPr>
        </p:nvSpPr>
        <p:spPr>
          <a:xfrm>
            <a:off x="2788356" y="4967817"/>
            <a:ext cx="555143" cy="555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 flipV="1">
            <a:off x="3774765" y="2924169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2" name="肘形连接符 11"/>
          <p:cNvCxnSpPr>
            <a:stCxn id="19" idx="4"/>
            <a:endCxn id="55" idx="4"/>
          </p:cNvCxnSpPr>
          <p:nvPr>
            <p:custDataLst>
              <p:tags r:id="rId13"/>
            </p:custDataLst>
          </p:nvPr>
        </p:nvCxnSpPr>
        <p:spPr>
          <a:xfrm rot="16200000" flipV="1">
            <a:off x="2868039" y="1974407"/>
            <a:ext cx="1147652" cy="751873"/>
          </a:xfrm>
          <a:prstGeom prst="bentConnector3">
            <a:avLst>
              <a:gd name="adj1" fmla="val 5002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>
            <p:custDataLst>
              <p:tags r:id="rId14"/>
            </p:custDataLst>
          </p:nvPr>
        </p:nvSpPr>
        <p:spPr>
          <a:xfrm flipV="1">
            <a:off x="3580332" y="3328975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4" name="直线连接符 13"/>
          <p:cNvCxnSpPr/>
          <p:nvPr>
            <p:custDataLst>
              <p:tags r:id="rId15"/>
            </p:custDataLst>
          </p:nvPr>
        </p:nvCxnSpPr>
        <p:spPr>
          <a:xfrm flipV="1">
            <a:off x="3110580" y="3378192"/>
            <a:ext cx="469752" cy="100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>
            <p:custDataLst>
              <p:tags r:id="rId16"/>
            </p:custDataLst>
          </p:nvPr>
        </p:nvSpPr>
        <p:spPr>
          <a:xfrm flipV="1">
            <a:off x="3774765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94" name="肘形连接符 93"/>
          <p:cNvCxnSpPr/>
          <p:nvPr>
            <p:custDataLst>
              <p:tags r:id="rId17"/>
            </p:custDataLst>
          </p:nvPr>
        </p:nvCxnSpPr>
        <p:spPr>
          <a:xfrm rot="5400000">
            <a:off x="2828633" y="4050908"/>
            <a:ext cx="1213324" cy="751874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 flipH="1">
            <a:off x="5504180" y="1221105"/>
            <a:ext cx="2686050" cy="1254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政策变化解读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：每日资本市场重要政策解读图画作品，洞察改革机遇，帮助您更好应对市场挑战。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9"/>
            </p:custDataLst>
          </p:nvPr>
        </p:nvSpPr>
        <p:spPr>
          <a:xfrm flipH="1">
            <a:off x="4785238" y="1221375"/>
            <a:ext cx="555143" cy="5551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20"/>
            </p:custDataLst>
          </p:nvPr>
        </p:nvSpPr>
        <p:spPr>
          <a:xfrm flipH="1">
            <a:off x="5733415" y="3010535"/>
            <a:ext cx="2320290" cy="9861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高质量投教内容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：转载官方机构精品，全方位提升您的金融素养！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1" name="椭圆 100"/>
          <p:cNvSpPr/>
          <p:nvPr>
            <p:custDataLst>
              <p:tags r:id="rId21"/>
            </p:custDataLst>
          </p:nvPr>
        </p:nvSpPr>
        <p:spPr>
          <a:xfrm flipH="1">
            <a:off x="5005603" y="3094596"/>
            <a:ext cx="555143" cy="555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4" name="文本框 103"/>
          <p:cNvSpPr txBox="1"/>
          <p:nvPr>
            <p:custDataLst>
              <p:tags r:id="rId22"/>
            </p:custDataLst>
          </p:nvPr>
        </p:nvSpPr>
        <p:spPr>
          <a:xfrm flipH="1">
            <a:off x="5504180" y="4949825"/>
            <a:ext cx="2685415" cy="6261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投资者保护教育动态更新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：投保专项宣传活动动态速递，全方面守护您的权益！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5" name="椭圆 104"/>
          <p:cNvSpPr/>
          <p:nvPr>
            <p:custDataLst>
              <p:tags r:id="rId23"/>
            </p:custDataLst>
          </p:nvPr>
        </p:nvSpPr>
        <p:spPr>
          <a:xfrm flipH="1">
            <a:off x="4785238" y="4967817"/>
            <a:ext cx="555143" cy="5551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8" name="椭圆 107"/>
          <p:cNvSpPr/>
          <p:nvPr>
            <p:custDataLst>
              <p:tags r:id="rId24"/>
            </p:custDataLst>
          </p:nvPr>
        </p:nvSpPr>
        <p:spPr>
          <a:xfrm flipH="1" flipV="1">
            <a:off x="4244011" y="2924168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09" name="肘形连接符 108"/>
          <p:cNvCxnSpPr>
            <a:stCxn id="108" idx="4"/>
          </p:cNvCxnSpPr>
          <p:nvPr>
            <p:custDataLst>
              <p:tags r:id="rId25"/>
            </p:custDataLst>
          </p:nvPr>
        </p:nvCxnSpPr>
        <p:spPr>
          <a:xfrm rot="5400000" flipH="1" flipV="1">
            <a:off x="4089157" y="1974406"/>
            <a:ext cx="1147652" cy="751873"/>
          </a:xfrm>
          <a:prstGeom prst="bentConnector3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/>
          <p:cNvSpPr/>
          <p:nvPr>
            <p:custDataLst>
              <p:tags r:id="rId26"/>
            </p:custDataLst>
          </p:nvPr>
        </p:nvSpPr>
        <p:spPr>
          <a:xfrm flipH="1" flipV="1">
            <a:off x="4438444" y="3328974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1" name="直线连接符 110"/>
          <p:cNvCxnSpPr/>
          <p:nvPr>
            <p:custDataLst>
              <p:tags r:id="rId27"/>
            </p:custDataLst>
          </p:nvPr>
        </p:nvCxnSpPr>
        <p:spPr>
          <a:xfrm flipH="1" flipV="1">
            <a:off x="4524515" y="3378191"/>
            <a:ext cx="469752" cy="100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>
            <p:custDataLst>
              <p:tags r:id="rId28"/>
            </p:custDataLst>
          </p:nvPr>
        </p:nvSpPr>
        <p:spPr>
          <a:xfrm flipH="1" flipV="1">
            <a:off x="4244011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3" name="肘形连接符 112"/>
          <p:cNvCxnSpPr/>
          <p:nvPr>
            <p:custDataLst>
              <p:tags r:id="rId29"/>
            </p:custDataLst>
          </p:nvPr>
        </p:nvCxnSpPr>
        <p:spPr>
          <a:xfrm rot="16200000" flipH="1">
            <a:off x="4050947" y="4038962"/>
            <a:ext cx="1213326" cy="775762"/>
          </a:xfrm>
          <a:prstGeom prst="bentConnector3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66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2727725" y="3259188"/>
            <a:ext cx="263657" cy="238004"/>
          </a:xfrm>
          <a:custGeom>
            <a:avLst/>
            <a:gdLst>
              <a:gd name="T0" fmla="*/ 0 w 145"/>
              <a:gd name="T1" fmla="*/ 0 h 131"/>
              <a:gd name="T2" fmla="*/ 145 w 145"/>
              <a:gd name="T3" fmla="*/ 0 h 131"/>
              <a:gd name="T4" fmla="*/ 145 w 145"/>
              <a:gd name="T5" fmla="*/ 95 h 131"/>
              <a:gd name="T6" fmla="*/ 102 w 145"/>
              <a:gd name="T7" fmla="*/ 107 h 131"/>
              <a:gd name="T8" fmla="*/ 102 w 145"/>
              <a:gd name="T9" fmla="*/ 119 h 131"/>
              <a:gd name="T10" fmla="*/ 119 w 145"/>
              <a:gd name="T11" fmla="*/ 119 h 131"/>
              <a:gd name="T12" fmla="*/ 119 w 145"/>
              <a:gd name="T13" fmla="*/ 131 h 131"/>
              <a:gd name="T14" fmla="*/ 26 w 145"/>
              <a:gd name="T15" fmla="*/ 131 h 131"/>
              <a:gd name="T16" fmla="*/ 26 w 145"/>
              <a:gd name="T17" fmla="*/ 119 h 131"/>
              <a:gd name="T18" fmla="*/ 48 w 145"/>
              <a:gd name="T19" fmla="*/ 119 h 131"/>
              <a:gd name="T20" fmla="*/ 48 w 145"/>
              <a:gd name="T21" fmla="*/ 109 h 131"/>
              <a:gd name="T22" fmla="*/ 0 w 145"/>
              <a:gd name="T23" fmla="*/ 95 h 131"/>
              <a:gd name="T24" fmla="*/ 0 w 145"/>
              <a:gd name="T25" fmla="*/ 0 h 131"/>
              <a:gd name="T26" fmla="*/ 0 w 145"/>
              <a:gd name="T27" fmla="*/ 0 h 131"/>
              <a:gd name="T28" fmla="*/ 124 w 145"/>
              <a:gd name="T29" fmla="*/ 52 h 131"/>
              <a:gd name="T30" fmla="*/ 124 w 145"/>
              <a:gd name="T31" fmla="*/ 33 h 131"/>
              <a:gd name="T32" fmla="*/ 78 w 145"/>
              <a:gd name="T33" fmla="*/ 81 h 131"/>
              <a:gd name="T34" fmla="*/ 95 w 145"/>
              <a:gd name="T35" fmla="*/ 81 h 131"/>
              <a:gd name="T36" fmla="*/ 124 w 145"/>
              <a:gd name="T37" fmla="*/ 52 h 131"/>
              <a:gd name="T38" fmla="*/ 124 w 145"/>
              <a:gd name="T39" fmla="*/ 52 h 131"/>
              <a:gd name="T40" fmla="*/ 124 w 145"/>
              <a:gd name="T41" fmla="*/ 66 h 131"/>
              <a:gd name="T42" fmla="*/ 124 w 145"/>
              <a:gd name="T43" fmla="*/ 57 h 131"/>
              <a:gd name="T44" fmla="*/ 102 w 145"/>
              <a:gd name="T45" fmla="*/ 81 h 131"/>
              <a:gd name="T46" fmla="*/ 109 w 145"/>
              <a:gd name="T47" fmla="*/ 81 h 131"/>
              <a:gd name="T48" fmla="*/ 124 w 145"/>
              <a:gd name="T49" fmla="*/ 66 h 131"/>
              <a:gd name="T50" fmla="*/ 124 w 145"/>
              <a:gd name="T51" fmla="*/ 66 h 131"/>
              <a:gd name="T52" fmla="*/ 21 w 145"/>
              <a:gd name="T53" fmla="*/ 33 h 131"/>
              <a:gd name="T54" fmla="*/ 21 w 145"/>
              <a:gd name="T55" fmla="*/ 43 h 131"/>
              <a:gd name="T56" fmla="*/ 43 w 145"/>
              <a:gd name="T57" fmla="*/ 19 h 131"/>
              <a:gd name="T58" fmla="*/ 36 w 145"/>
              <a:gd name="T59" fmla="*/ 19 h 131"/>
              <a:gd name="T60" fmla="*/ 21 w 145"/>
              <a:gd name="T61" fmla="*/ 33 h 131"/>
              <a:gd name="T62" fmla="*/ 21 w 145"/>
              <a:gd name="T63" fmla="*/ 33 h 131"/>
              <a:gd name="T64" fmla="*/ 21 w 145"/>
              <a:gd name="T65" fmla="*/ 47 h 131"/>
              <a:gd name="T66" fmla="*/ 21 w 145"/>
              <a:gd name="T67" fmla="*/ 66 h 131"/>
              <a:gd name="T68" fmla="*/ 67 w 145"/>
              <a:gd name="T69" fmla="*/ 21 h 131"/>
              <a:gd name="T70" fmla="*/ 48 w 145"/>
              <a:gd name="T71" fmla="*/ 21 h 131"/>
              <a:gd name="T72" fmla="*/ 21 w 145"/>
              <a:gd name="T73" fmla="*/ 47 h 131"/>
              <a:gd name="T74" fmla="*/ 21 w 145"/>
              <a:gd name="T75" fmla="*/ 47 h 131"/>
              <a:gd name="T76" fmla="*/ 17 w 145"/>
              <a:gd name="T77" fmla="*/ 17 h 131"/>
              <a:gd name="T78" fmla="*/ 17 w 145"/>
              <a:gd name="T79" fmla="*/ 83 h 131"/>
              <a:gd name="T80" fmla="*/ 128 w 145"/>
              <a:gd name="T81" fmla="*/ 83 h 131"/>
              <a:gd name="T82" fmla="*/ 128 w 145"/>
              <a:gd name="T83" fmla="*/ 17 h 131"/>
              <a:gd name="T84" fmla="*/ 17 w 145"/>
              <a:gd name="T85" fmla="*/ 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" h="131">
                <a:moveTo>
                  <a:pt x="0" y="0"/>
                </a:moveTo>
                <a:lnTo>
                  <a:pt x="145" y="0"/>
                </a:lnTo>
                <a:lnTo>
                  <a:pt x="145" y="95"/>
                </a:lnTo>
                <a:lnTo>
                  <a:pt x="102" y="107"/>
                </a:lnTo>
                <a:lnTo>
                  <a:pt x="102" y="119"/>
                </a:lnTo>
                <a:lnTo>
                  <a:pt x="119" y="119"/>
                </a:lnTo>
                <a:lnTo>
                  <a:pt x="119" y="131"/>
                </a:lnTo>
                <a:lnTo>
                  <a:pt x="26" y="131"/>
                </a:lnTo>
                <a:lnTo>
                  <a:pt x="26" y="119"/>
                </a:lnTo>
                <a:lnTo>
                  <a:pt x="48" y="119"/>
                </a:lnTo>
                <a:lnTo>
                  <a:pt x="48" y="109"/>
                </a:lnTo>
                <a:lnTo>
                  <a:pt x="0" y="9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4" y="52"/>
                </a:moveTo>
                <a:lnTo>
                  <a:pt x="124" y="33"/>
                </a:lnTo>
                <a:lnTo>
                  <a:pt x="78" y="81"/>
                </a:lnTo>
                <a:lnTo>
                  <a:pt x="95" y="81"/>
                </a:lnTo>
                <a:lnTo>
                  <a:pt x="124" y="52"/>
                </a:lnTo>
                <a:lnTo>
                  <a:pt x="124" y="52"/>
                </a:lnTo>
                <a:close/>
                <a:moveTo>
                  <a:pt x="124" y="66"/>
                </a:moveTo>
                <a:lnTo>
                  <a:pt x="124" y="57"/>
                </a:lnTo>
                <a:lnTo>
                  <a:pt x="102" y="81"/>
                </a:lnTo>
                <a:lnTo>
                  <a:pt x="109" y="81"/>
                </a:lnTo>
                <a:lnTo>
                  <a:pt x="124" y="66"/>
                </a:lnTo>
                <a:lnTo>
                  <a:pt x="124" y="66"/>
                </a:lnTo>
                <a:close/>
                <a:moveTo>
                  <a:pt x="21" y="33"/>
                </a:moveTo>
                <a:lnTo>
                  <a:pt x="21" y="43"/>
                </a:lnTo>
                <a:lnTo>
                  <a:pt x="43" y="19"/>
                </a:lnTo>
                <a:lnTo>
                  <a:pt x="36" y="19"/>
                </a:lnTo>
                <a:lnTo>
                  <a:pt x="21" y="33"/>
                </a:lnTo>
                <a:lnTo>
                  <a:pt x="21" y="33"/>
                </a:lnTo>
                <a:close/>
                <a:moveTo>
                  <a:pt x="21" y="47"/>
                </a:moveTo>
                <a:lnTo>
                  <a:pt x="21" y="66"/>
                </a:lnTo>
                <a:lnTo>
                  <a:pt x="67" y="21"/>
                </a:lnTo>
                <a:lnTo>
                  <a:pt x="48" y="21"/>
                </a:lnTo>
                <a:lnTo>
                  <a:pt x="21" y="47"/>
                </a:lnTo>
                <a:lnTo>
                  <a:pt x="21" y="47"/>
                </a:lnTo>
                <a:close/>
                <a:moveTo>
                  <a:pt x="17" y="17"/>
                </a:moveTo>
                <a:lnTo>
                  <a:pt x="17" y="83"/>
                </a:lnTo>
                <a:lnTo>
                  <a:pt x="128" y="83"/>
                </a:lnTo>
                <a:lnTo>
                  <a:pt x="128" y="17"/>
                </a:lnTo>
                <a:lnTo>
                  <a:pt x="17" y="1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0" name="Freeform 141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2920016" y="5120942"/>
            <a:ext cx="255106" cy="228740"/>
          </a:xfrm>
          <a:custGeom>
            <a:avLst/>
            <a:gdLst>
              <a:gd name="T0" fmla="*/ 0 w 59"/>
              <a:gd name="T1" fmla="*/ 37 h 53"/>
              <a:gd name="T2" fmla="*/ 14 w 59"/>
              <a:gd name="T3" fmla="*/ 37 h 53"/>
              <a:gd name="T4" fmla="*/ 14 w 59"/>
              <a:gd name="T5" fmla="*/ 53 h 53"/>
              <a:gd name="T6" fmla="*/ 0 w 59"/>
              <a:gd name="T7" fmla="*/ 53 h 53"/>
              <a:gd name="T8" fmla="*/ 0 w 59"/>
              <a:gd name="T9" fmla="*/ 37 h 53"/>
              <a:gd name="T10" fmla="*/ 38 w 59"/>
              <a:gd name="T11" fmla="*/ 5 h 53"/>
              <a:gd name="T12" fmla="*/ 34 w 59"/>
              <a:gd name="T13" fmla="*/ 12 h 53"/>
              <a:gd name="T14" fmla="*/ 29 w 59"/>
              <a:gd name="T15" fmla="*/ 20 h 53"/>
              <a:gd name="T16" fmla="*/ 26 w 59"/>
              <a:gd name="T17" fmla="*/ 15 h 53"/>
              <a:gd name="T18" fmla="*/ 3 w 59"/>
              <a:gd name="T19" fmla="*/ 29 h 53"/>
              <a:gd name="T20" fmla="*/ 0 w 59"/>
              <a:gd name="T21" fmla="*/ 23 h 53"/>
              <a:gd name="T22" fmla="*/ 23 w 59"/>
              <a:gd name="T23" fmla="*/ 10 h 53"/>
              <a:gd name="T24" fmla="*/ 20 w 59"/>
              <a:gd name="T25" fmla="*/ 5 h 53"/>
              <a:gd name="T26" fmla="*/ 29 w 59"/>
              <a:gd name="T27" fmla="*/ 5 h 53"/>
              <a:gd name="T28" fmla="*/ 38 w 59"/>
              <a:gd name="T29" fmla="*/ 5 h 53"/>
              <a:gd name="T30" fmla="*/ 48 w 59"/>
              <a:gd name="T31" fmla="*/ 0 h 53"/>
              <a:gd name="T32" fmla="*/ 42 w 59"/>
              <a:gd name="T33" fmla="*/ 6 h 53"/>
              <a:gd name="T34" fmla="*/ 48 w 59"/>
              <a:gd name="T35" fmla="*/ 12 h 53"/>
              <a:gd name="T36" fmla="*/ 54 w 59"/>
              <a:gd name="T37" fmla="*/ 6 h 53"/>
              <a:gd name="T38" fmla="*/ 48 w 59"/>
              <a:gd name="T39" fmla="*/ 0 h 53"/>
              <a:gd name="T40" fmla="*/ 38 w 59"/>
              <a:gd name="T41" fmla="*/ 29 h 53"/>
              <a:gd name="T42" fmla="*/ 42 w 59"/>
              <a:gd name="T43" fmla="*/ 32 h 53"/>
              <a:gd name="T44" fmla="*/ 41 w 59"/>
              <a:gd name="T45" fmla="*/ 53 h 53"/>
              <a:gd name="T46" fmla="*/ 46 w 59"/>
              <a:gd name="T47" fmla="*/ 53 h 53"/>
              <a:gd name="T48" fmla="*/ 47 w 59"/>
              <a:gd name="T49" fmla="*/ 35 h 53"/>
              <a:gd name="T50" fmla="*/ 50 w 59"/>
              <a:gd name="T51" fmla="*/ 35 h 53"/>
              <a:gd name="T52" fmla="*/ 51 w 59"/>
              <a:gd name="T53" fmla="*/ 53 h 53"/>
              <a:gd name="T54" fmla="*/ 56 w 59"/>
              <a:gd name="T55" fmla="*/ 53 h 53"/>
              <a:gd name="T56" fmla="*/ 55 w 59"/>
              <a:gd name="T57" fmla="*/ 32 h 53"/>
              <a:gd name="T58" fmla="*/ 59 w 59"/>
              <a:gd name="T59" fmla="*/ 29 h 53"/>
              <a:gd name="T60" fmla="*/ 56 w 59"/>
              <a:gd name="T61" fmla="*/ 13 h 53"/>
              <a:gd name="T62" fmla="*/ 41 w 59"/>
              <a:gd name="T63" fmla="*/ 13 h 53"/>
              <a:gd name="T64" fmla="*/ 38 w 59"/>
              <a:gd name="T65" fmla="*/ 29 h 53"/>
              <a:gd name="T66" fmla="*/ 20 w 59"/>
              <a:gd name="T67" fmla="*/ 28 h 53"/>
              <a:gd name="T68" fmla="*/ 20 w 59"/>
              <a:gd name="T69" fmla="*/ 53 h 53"/>
              <a:gd name="T70" fmla="*/ 34 w 59"/>
              <a:gd name="T71" fmla="*/ 53 h 53"/>
              <a:gd name="T72" fmla="*/ 34 w 59"/>
              <a:gd name="T73" fmla="*/ 28 h 53"/>
              <a:gd name="T74" fmla="*/ 20 w 59"/>
              <a:gd name="T75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" h="53">
                <a:moveTo>
                  <a:pt x="0" y="37"/>
                </a:moveTo>
                <a:cubicBezTo>
                  <a:pt x="14" y="37"/>
                  <a:pt x="14" y="37"/>
                  <a:pt x="14" y="37"/>
                </a:cubicBezTo>
                <a:cubicBezTo>
                  <a:pt x="14" y="53"/>
                  <a:pt x="14" y="53"/>
                  <a:pt x="14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38" y="5"/>
                </a:moveTo>
                <a:cubicBezTo>
                  <a:pt x="34" y="12"/>
                  <a:pt x="34" y="12"/>
                  <a:pt x="34" y="12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3" y="29"/>
                  <a:pt x="3" y="29"/>
                  <a:pt x="3" y="29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5"/>
                  <a:pt x="20" y="5"/>
                  <a:pt x="20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38" y="5"/>
                  <a:pt x="38" y="5"/>
                  <a:pt x="38" y="5"/>
                </a:cubicBezTo>
                <a:close/>
                <a:moveTo>
                  <a:pt x="48" y="0"/>
                </a:moveTo>
                <a:cubicBezTo>
                  <a:pt x="45" y="0"/>
                  <a:pt x="42" y="2"/>
                  <a:pt x="42" y="6"/>
                </a:cubicBezTo>
                <a:cubicBezTo>
                  <a:pt x="42" y="9"/>
                  <a:pt x="45" y="12"/>
                  <a:pt x="48" y="12"/>
                </a:cubicBezTo>
                <a:cubicBezTo>
                  <a:pt x="52" y="12"/>
                  <a:pt x="54" y="9"/>
                  <a:pt x="54" y="6"/>
                </a:cubicBezTo>
                <a:cubicBezTo>
                  <a:pt x="54" y="2"/>
                  <a:pt x="52" y="0"/>
                  <a:pt x="48" y="0"/>
                </a:cubicBezTo>
                <a:close/>
                <a:moveTo>
                  <a:pt x="38" y="29"/>
                </a:moveTo>
                <a:cubicBezTo>
                  <a:pt x="39" y="30"/>
                  <a:pt x="41" y="31"/>
                  <a:pt x="42" y="32"/>
                </a:cubicBezTo>
                <a:cubicBezTo>
                  <a:pt x="41" y="53"/>
                  <a:pt x="41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35"/>
                  <a:pt x="47" y="35"/>
                  <a:pt x="47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53"/>
                  <a:pt x="51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5" y="32"/>
                  <a:pt x="55" y="32"/>
                  <a:pt x="55" y="32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13"/>
                  <a:pt x="56" y="13"/>
                  <a:pt x="56" y="13"/>
                </a:cubicBezTo>
                <a:cubicBezTo>
                  <a:pt x="40" y="13"/>
                  <a:pt x="57" y="13"/>
                  <a:pt x="41" y="13"/>
                </a:cubicBezTo>
                <a:cubicBezTo>
                  <a:pt x="38" y="29"/>
                  <a:pt x="38" y="29"/>
                  <a:pt x="38" y="29"/>
                </a:cubicBezTo>
                <a:close/>
                <a:moveTo>
                  <a:pt x="20" y="28"/>
                </a:moveTo>
                <a:cubicBezTo>
                  <a:pt x="20" y="53"/>
                  <a:pt x="20" y="53"/>
                  <a:pt x="20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28"/>
                  <a:pt x="34" y="28"/>
                  <a:pt x="34" y="28"/>
                </a:cubicBezTo>
                <a:lnTo>
                  <a:pt x="2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1" name="Freeform 125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5153128" y="3200557"/>
            <a:ext cx="260094" cy="285034"/>
          </a:xfrm>
          <a:custGeom>
            <a:avLst/>
            <a:gdLst>
              <a:gd name="T0" fmla="*/ 6 w 60"/>
              <a:gd name="T1" fmla="*/ 16 h 66"/>
              <a:gd name="T2" fmla="*/ 30 w 60"/>
              <a:gd name="T3" fmla="*/ 13 h 66"/>
              <a:gd name="T4" fmla="*/ 29 w 60"/>
              <a:gd name="T5" fmla="*/ 36 h 66"/>
              <a:gd name="T6" fmla="*/ 54 w 60"/>
              <a:gd name="T7" fmla="*/ 0 h 66"/>
              <a:gd name="T8" fmla="*/ 60 w 60"/>
              <a:gd name="T9" fmla="*/ 66 h 66"/>
              <a:gd name="T10" fmla="*/ 36 w 60"/>
              <a:gd name="T11" fmla="*/ 50 h 66"/>
              <a:gd name="T12" fmla="*/ 39 w 60"/>
              <a:gd name="T13" fmla="*/ 50 h 66"/>
              <a:gd name="T14" fmla="*/ 22 w 60"/>
              <a:gd name="T15" fmla="*/ 55 h 66"/>
              <a:gd name="T16" fmla="*/ 22 w 60"/>
              <a:gd name="T17" fmla="*/ 19 h 66"/>
              <a:gd name="T18" fmla="*/ 11 w 60"/>
              <a:gd name="T19" fmla="*/ 31 h 66"/>
              <a:gd name="T20" fmla="*/ 8 w 60"/>
              <a:gd name="T21" fmla="*/ 19 h 66"/>
              <a:gd name="T22" fmla="*/ 11 w 60"/>
              <a:gd name="T23" fmla="*/ 19 h 66"/>
              <a:gd name="T24" fmla="*/ 8 w 60"/>
              <a:gd name="T25" fmla="*/ 39 h 66"/>
              <a:gd name="T26" fmla="*/ 8 w 60"/>
              <a:gd name="T27" fmla="*/ 35 h 66"/>
              <a:gd name="T28" fmla="*/ 11 w 60"/>
              <a:gd name="T29" fmla="*/ 47 h 66"/>
              <a:gd name="T30" fmla="*/ 8 w 60"/>
              <a:gd name="T31" fmla="*/ 50 h 66"/>
              <a:gd name="T32" fmla="*/ 11 w 60"/>
              <a:gd name="T33" fmla="*/ 50 h 66"/>
              <a:gd name="T34" fmla="*/ 48 w 60"/>
              <a:gd name="T35" fmla="*/ 15 h 66"/>
              <a:gd name="T36" fmla="*/ 48 w 60"/>
              <a:gd name="T37" fmla="*/ 11 h 66"/>
              <a:gd name="T38" fmla="*/ 51 w 60"/>
              <a:gd name="T39" fmla="*/ 31 h 66"/>
              <a:gd name="T40" fmla="*/ 48 w 60"/>
              <a:gd name="T41" fmla="*/ 19 h 66"/>
              <a:gd name="T42" fmla="*/ 51 w 60"/>
              <a:gd name="T43" fmla="*/ 19 h 66"/>
              <a:gd name="T44" fmla="*/ 48 w 60"/>
              <a:gd name="T45" fmla="*/ 39 h 66"/>
              <a:gd name="T46" fmla="*/ 48 w 60"/>
              <a:gd name="T47" fmla="*/ 35 h 66"/>
              <a:gd name="T48" fmla="*/ 51 w 60"/>
              <a:gd name="T49" fmla="*/ 47 h 66"/>
              <a:gd name="T50" fmla="*/ 48 w 60"/>
              <a:gd name="T51" fmla="*/ 50 h 66"/>
              <a:gd name="T52" fmla="*/ 51 w 60"/>
              <a:gd name="T53" fmla="*/ 50 h 66"/>
              <a:gd name="T54" fmla="*/ 42 w 60"/>
              <a:gd name="T55" fmla="*/ 15 h 66"/>
              <a:gd name="T56" fmla="*/ 42 w 60"/>
              <a:gd name="T57" fmla="*/ 11 h 66"/>
              <a:gd name="T58" fmla="*/ 45 w 60"/>
              <a:gd name="T59" fmla="*/ 31 h 66"/>
              <a:gd name="T60" fmla="*/ 42 w 60"/>
              <a:gd name="T61" fmla="*/ 19 h 66"/>
              <a:gd name="T62" fmla="*/ 45 w 60"/>
              <a:gd name="T63" fmla="*/ 19 h 66"/>
              <a:gd name="T64" fmla="*/ 42 w 60"/>
              <a:gd name="T65" fmla="*/ 39 h 66"/>
              <a:gd name="T66" fmla="*/ 42 w 60"/>
              <a:gd name="T67" fmla="*/ 35 h 66"/>
              <a:gd name="T68" fmla="*/ 45 w 60"/>
              <a:gd name="T69" fmla="*/ 47 h 66"/>
              <a:gd name="T70" fmla="*/ 42 w 60"/>
              <a:gd name="T71" fmla="*/ 50 h 66"/>
              <a:gd name="T72" fmla="*/ 45 w 60"/>
              <a:gd name="T73" fmla="*/ 50 h 66"/>
              <a:gd name="T74" fmla="*/ 36 w 60"/>
              <a:gd name="T75" fmla="*/ 15 h 66"/>
              <a:gd name="T76" fmla="*/ 36 w 60"/>
              <a:gd name="T77" fmla="*/ 11 h 66"/>
              <a:gd name="T78" fmla="*/ 39 w 60"/>
              <a:gd name="T79" fmla="*/ 31 h 66"/>
              <a:gd name="T80" fmla="*/ 36 w 60"/>
              <a:gd name="T81" fmla="*/ 19 h 66"/>
              <a:gd name="T82" fmla="*/ 39 w 60"/>
              <a:gd name="T83" fmla="*/ 19 h 66"/>
              <a:gd name="T84" fmla="*/ 36 w 60"/>
              <a:gd name="T85" fmla="*/ 39 h 66"/>
              <a:gd name="T86" fmla="*/ 36 w 60"/>
              <a:gd name="T87" fmla="*/ 35 h 66"/>
              <a:gd name="T88" fmla="*/ 39 w 60"/>
              <a:gd name="T8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" h="66">
                <a:moveTo>
                  <a:pt x="0" y="60"/>
                </a:moveTo>
                <a:cubicBezTo>
                  <a:pt x="6" y="60"/>
                  <a:pt x="6" y="60"/>
                  <a:pt x="6" y="60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6"/>
                  <a:pt x="29" y="36"/>
                  <a:pt x="29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6"/>
                  <a:pt x="33" y="6"/>
                  <a:pt x="33" y="6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0"/>
                  <a:pt x="54" y="60"/>
                  <a:pt x="54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6"/>
                  <a:pt x="60" y="66"/>
                  <a:pt x="6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0"/>
                  <a:pt x="0" y="60"/>
                  <a:pt x="0" y="60"/>
                </a:cubicBezTo>
                <a:close/>
                <a:moveTo>
                  <a:pt x="36" y="50"/>
                </a:moveTo>
                <a:cubicBezTo>
                  <a:pt x="36" y="55"/>
                  <a:pt x="36" y="55"/>
                  <a:pt x="36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0"/>
                  <a:pt x="39" y="50"/>
                  <a:pt x="39" y="50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22" y="19"/>
                </a:moveTo>
                <a:cubicBezTo>
                  <a:pt x="22" y="55"/>
                  <a:pt x="22" y="55"/>
                  <a:pt x="22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19"/>
                  <a:pt x="25" y="19"/>
                  <a:pt x="25" y="19"/>
                </a:cubicBezTo>
                <a:cubicBezTo>
                  <a:pt x="22" y="19"/>
                  <a:pt x="22" y="19"/>
                  <a:pt x="22" y="19"/>
                </a:cubicBezTo>
                <a:close/>
                <a:moveTo>
                  <a:pt x="8" y="27"/>
                </a:moveTo>
                <a:cubicBezTo>
                  <a:pt x="8" y="28"/>
                  <a:pt x="8" y="30"/>
                  <a:pt x="8" y="31"/>
                </a:cubicBezTo>
                <a:cubicBezTo>
                  <a:pt x="9" y="31"/>
                  <a:pt x="10" y="31"/>
                  <a:pt x="11" y="31"/>
                </a:cubicBezTo>
                <a:cubicBezTo>
                  <a:pt x="11" y="30"/>
                  <a:pt x="11" y="28"/>
                  <a:pt x="11" y="27"/>
                </a:cubicBezTo>
                <a:cubicBezTo>
                  <a:pt x="10" y="27"/>
                  <a:pt x="9" y="27"/>
                  <a:pt x="8" y="27"/>
                </a:cubicBezTo>
                <a:close/>
                <a:moveTo>
                  <a:pt x="8" y="19"/>
                </a:moveTo>
                <a:cubicBezTo>
                  <a:pt x="8" y="23"/>
                  <a:pt x="8" y="23"/>
                  <a:pt x="8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19"/>
                  <a:pt x="11" y="19"/>
                  <a:pt x="11" y="19"/>
                </a:cubicBezTo>
                <a:cubicBezTo>
                  <a:pt x="8" y="19"/>
                  <a:pt x="8" y="19"/>
                  <a:pt x="8" y="19"/>
                </a:cubicBezTo>
                <a:close/>
                <a:moveTo>
                  <a:pt x="8" y="35"/>
                </a:moveTo>
                <a:cubicBezTo>
                  <a:pt x="8" y="36"/>
                  <a:pt x="8" y="38"/>
                  <a:pt x="8" y="39"/>
                </a:cubicBezTo>
                <a:cubicBezTo>
                  <a:pt x="9" y="39"/>
                  <a:pt x="10" y="39"/>
                  <a:pt x="11" y="39"/>
                </a:cubicBezTo>
                <a:cubicBezTo>
                  <a:pt x="11" y="38"/>
                  <a:pt x="11" y="36"/>
                  <a:pt x="11" y="35"/>
                </a:cubicBezTo>
                <a:cubicBezTo>
                  <a:pt x="10" y="35"/>
                  <a:pt x="9" y="35"/>
                  <a:pt x="8" y="35"/>
                </a:cubicBezTo>
                <a:close/>
                <a:moveTo>
                  <a:pt x="8" y="43"/>
                </a:moveTo>
                <a:cubicBezTo>
                  <a:pt x="8" y="44"/>
                  <a:pt x="8" y="45"/>
                  <a:pt x="8" y="47"/>
                </a:cubicBezTo>
                <a:cubicBezTo>
                  <a:pt x="9" y="47"/>
                  <a:pt x="10" y="47"/>
                  <a:pt x="11" y="47"/>
                </a:cubicBezTo>
                <a:cubicBezTo>
                  <a:pt x="11" y="45"/>
                  <a:pt x="11" y="44"/>
                  <a:pt x="11" y="43"/>
                </a:cubicBezTo>
                <a:cubicBezTo>
                  <a:pt x="10" y="43"/>
                  <a:pt x="9" y="43"/>
                  <a:pt x="8" y="43"/>
                </a:cubicBezTo>
                <a:close/>
                <a:moveTo>
                  <a:pt x="8" y="50"/>
                </a:moveTo>
                <a:cubicBezTo>
                  <a:pt x="8" y="55"/>
                  <a:pt x="8" y="55"/>
                  <a:pt x="8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0"/>
                  <a:pt x="11" y="50"/>
                  <a:pt x="11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48" y="11"/>
                </a:moveTo>
                <a:cubicBezTo>
                  <a:pt x="48" y="15"/>
                  <a:pt x="48" y="15"/>
                  <a:pt x="48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1"/>
                  <a:pt x="51" y="11"/>
                  <a:pt x="51" y="11"/>
                </a:cubicBezTo>
                <a:cubicBezTo>
                  <a:pt x="48" y="11"/>
                  <a:pt x="48" y="11"/>
                  <a:pt x="48" y="11"/>
                </a:cubicBezTo>
                <a:close/>
                <a:moveTo>
                  <a:pt x="48" y="27"/>
                </a:moveTo>
                <a:cubicBezTo>
                  <a:pt x="48" y="28"/>
                  <a:pt x="48" y="30"/>
                  <a:pt x="48" y="31"/>
                </a:cubicBezTo>
                <a:cubicBezTo>
                  <a:pt x="49" y="31"/>
                  <a:pt x="50" y="31"/>
                  <a:pt x="51" y="31"/>
                </a:cubicBezTo>
                <a:cubicBezTo>
                  <a:pt x="51" y="30"/>
                  <a:pt x="51" y="28"/>
                  <a:pt x="51" y="27"/>
                </a:cubicBezTo>
                <a:cubicBezTo>
                  <a:pt x="50" y="27"/>
                  <a:pt x="49" y="27"/>
                  <a:pt x="48" y="27"/>
                </a:cubicBezTo>
                <a:close/>
                <a:moveTo>
                  <a:pt x="48" y="19"/>
                </a:move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19"/>
                  <a:pt x="51" y="19"/>
                  <a:pt x="51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8" y="35"/>
                </a:moveTo>
                <a:cubicBezTo>
                  <a:pt x="48" y="36"/>
                  <a:pt x="48" y="38"/>
                  <a:pt x="48" y="39"/>
                </a:cubicBezTo>
                <a:cubicBezTo>
                  <a:pt x="49" y="39"/>
                  <a:pt x="50" y="39"/>
                  <a:pt x="51" y="39"/>
                </a:cubicBezTo>
                <a:cubicBezTo>
                  <a:pt x="51" y="38"/>
                  <a:pt x="51" y="36"/>
                  <a:pt x="51" y="35"/>
                </a:cubicBezTo>
                <a:cubicBezTo>
                  <a:pt x="50" y="35"/>
                  <a:pt x="49" y="35"/>
                  <a:pt x="48" y="35"/>
                </a:cubicBezTo>
                <a:close/>
                <a:moveTo>
                  <a:pt x="48" y="43"/>
                </a:moveTo>
                <a:cubicBezTo>
                  <a:pt x="48" y="44"/>
                  <a:pt x="48" y="45"/>
                  <a:pt x="48" y="47"/>
                </a:cubicBezTo>
                <a:cubicBezTo>
                  <a:pt x="49" y="47"/>
                  <a:pt x="50" y="47"/>
                  <a:pt x="51" y="47"/>
                </a:cubicBezTo>
                <a:cubicBezTo>
                  <a:pt x="51" y="45"/>
                  <a:pt x="51" y="44"/>
                  <a:pt x="51" y="43"/>
                </a:cubicBezTo>
                <a:cubicBezTo>
                  <a:pt x="50" y="43"/>
                  <a:pt x="49" y="43"/>
                  <a:pt x="48" y="43"/>
                </a:cubicBezTo>
                <a:close/>
                <a:moveTo>
                  <a:pt x="48" y="50"/>
                </a:moveTo>
                <a:cubicBezTo>
                  <a:pt x="48" y="55"/>
                  <a:pt x="48" y="55"/>
                  <a:pt x="4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0"/>
                  <a:pt x="51" y="50"/>
                  <a:pt x="51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42" y="11"/>
                </a:moveTo>
                <a:cubicBezTo>
                  <a:pt x="42" y="15"/>
                  <a:pt x="42" y="15"/>
                  <a:pt x="42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27"/>
                </a:moveTo>
                <a:cubicBezTo>
                  <a:pt x="42" y="28"/>
                  <a:pt x="42" y="30"/>
                  <a:pt x="42" y="31"/>
                </a:cubicBezTo>
                <a:cubicBezTo>
                  <a:pt x="43" y="31"/>
                  <a:pt x="44" y="31"/>
                  <a:pt x="45" y="31"/>
                </a:cubicBezTo>
                <a:cubicBezTo>
                  <a:pt x="45" y="30"/>
                  <a:pt x="45" y="28"/>
                  <a:pt x="45" y="27"/>
                </a:cubicBezTo>
                <a:cubicBezTo>
                  <a:pt x="44" y="27"/>
                  <a:pt x="43" y="27"/>
                  <a:pt x="42" y="27"/>
                </a:cubicBezTo>
                <a:close/>
                <a:moveTo>
                  <a:pt x="42" y="19"/>
                </a:moveTo>
                <a:cubicBezTo>
                  <a:pt x="42" y="23"/>
                  <a:pt x="42" y="23"/>
                  <a:pt x="42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19"/>
                  <a:pt x="45" y="19"/>
                  <a:pt x="45" y="19"/>
                </a:cubicBezTo>
                <a:cubicBezTo>
                  <a:pt x="42" y="19"/>
                  <a:pt x="42" y="19"/>
                  <a:pt x="42" y="19"/>
                </a:cubicBezTo>
                <a:close/>
                <a:moveTo>
                  <a:pt x="42" y="35"/>
                </a:moveTo>
                <a:cubicBezTo>
                  <a:pt x="42" y="36"/>
                  <a:pt x="42" y="38"/>
                  <a:pt x="42" y="39"/>
                </a:cubicBezTo>
                <a:cubicBezTo>
                  <a:pt x="43" y="39"/>
                  <a:pt x="44" y="39"/>
                  <a:pt x="45" y="39"/>
                </a:cubicBezTo>
                <a:cubicBezTo>
                  <a:pt x="45" y="38"/>
                  <a:pt x="45" y="36"/>
                  <a:pt x="45" y="35"/>
                </a:cubicBezTo>
                <a:cubicBezTo>
                  <a:pt x="44" y="35"/>
                  <a:pt x="43" y="35"/>
                  <a:pt x="42" y="35"/>
                </a:cubicBezTo>
                <a:close/>
                <a:moveTo>
                  <a:pt x="42" y="43"/>
                </a:moveTo>
                <a:cubicBezTo>
                  <a:pt x="42" y="44"/>
                  <a:pt x="42" y="45"/>
                  <a:pt x="42" y="47"/>
                </a:cubicBezTo>
                <a:cubicBezTo>
                  <a:pt x="43" y="47"/>
                  <a:pt x="44" y="47"/>
                  <a:pt x="45" y="47"/>
                </a:cubicBezTo>
                <a:cubicBezTo>
                  <a:pt x="45" y="45"/>
                  <a:pt x="45" y="44"/>
                  <a:pt x="45" y="43"/>
                </a:cubicBezTo>
                <a:cubicBezTo>
                  <a:pt x="44" y="43"/>
                  <a:pt x="43" y="43"/>
                  <a:pt x="42" y="43"/>
                </a:cubicBezTo>
                <a:close/>
                <a:moveTo>
                  <a:pt x="42" y="50"/>
                </a:moveTo>
                <a:cubicBezTo>
                  <a:pt x="42" y="55"/>
                  <a:pt x="42" y="55"/>
                  <a:pt x="42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0"/>
                  <a:pt x="45" y="50"/>
                  <a:pt x="45" y="50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36" y="11"/>
                </a:move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1"/>
                  <a:pt x="39" y="11"/>
                  <a:pt x="39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36" y="27"/>
                </a:moveTo>
                <a:cubicBezTo>
                  <a:pt x="36" y="28"/>
                  <a:pt x="36" y="30"/>
                  <a:pt x="36" y="31"/>
                </a:cubicBezTo>
                <a:cubicBezTo>
                  <a:pt x="37" y="31"/>
                  <a:pt x="38" y="31"/>
                  <a:pt x="39" y="31"/>
                </a:cubicBezTo>
                <a:cubicBezTo>
                  <a:pt x="39" y="30"/>
                  <a:pt x="39" y="28"/>
                  <a:pt x="39" y="27"/>
                </a:cubicBezTo>
                <a:cubicBezTo>
                  <a:pt x="38" y="27"/>
                  <a:pt x="37" y="27"/>
                  <a:pt x="36" y="27"/>
                </a:cubicBezTo>
                <a:close/>
                <a:moveTo>
                  <a:pt x="36" y="19"/>
                </a:moveTo>
                <a:cubicBezTo>
                  <a:pt x="36" y="23"/>
                  <a:pt x="36" y="23"/>
                  <a:pt x="36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36" y="19"/>
                  <a:pt x="36" y="19"/>
                  <a:pt x="36" y="19"/>
                </a:cubicBezTo>
                <a:close/>
                <a:moveTo>
                  <a:pt x="36" y="35"/>
                </a:moveTo>
                <a:cubicBezTo>
                  <a:pt x="36" y="36"/>
                  <a:pt x="36" y="38"/>
                  <a:pt x="36" y="39"/>
                </a:cubicBezTo>
                <a:cubicBezTo>
                  <a:pt x="37" y="39"/>
                  <a:pt x="38" y="39"/>
                  <a:pt x="39" y="39"/>
                </a:cubicBezTo>
                <a:cubicBezTo>
                  <a:pt x="39" y="38"/>
                  <a:pt x="39" y="36"/>
                  <a:pt x="39" y="35"/>
                </a:cubicBezTo>
                <a:cubicBezTo>
                  <a:pt x="38" y="35"/>
                  <a:pt x="37" y="35"/>
                  <a:pt x="36" y="35"/>
                </a:cubicBezTo>
                <a:close/>
                <a:moveTo>
                  <a:pt x="36" y="43"/>
                </a:moveTo>
                <a:cubicBezTo>
                  <a:pt x="36" y="44"/>
                  <a:pt x="36" y="45"/>
                  <a:pt x="36" y="47"/>
                </a:cubicBezTo>
                <a:cubicBezTo>
                  <a:pt x="37" y="47"/>
                  <a:pt x="38" y="47"/>
                  <a:pt x="39" y="47"/>
                </a:cubicBezTo>
                <a:cubicBezTo>
                  <a:pt x="39" y="45"/>
                  <a:pt x="39" y="44"/>
                  <a:pt x="39" y="43"/>
                </a:cubicBezTo>
                <a:cubicBezTo>
                  <a:pt x="38" y="43"/>
                  <a:pt x="37" y="43"/>
                  <a:pt x="36" y="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33"/>
            </p:custDataLst>
          </p:nvPr>
        </p:nvSpPr>
        <p:spPr bwMode="auto">
          <a:xfrm>
            <a:off x="4906041" y="1398115"/>
            <a:ext cx="313537" cy="201662"/>
          </a:xfrm>
          <a:custGeom>
            <a:avLst/>
            <a:gdLst>
              <a:gd name="T0" fmla="*/ 53 w 67"/>
              <a:gd name="T1" fmla="*/ 3 h 43"/>
              <a:gd name="T2" fmla="*/ 61 w 67"/>
              <a:gd name="T3" fmla="*/ 6 h 43"/>
              <a:gd name="T4" fmla="*/ 64 w 67"/>
              <a:gd name="T5" fmla="*/ 13 h 43"/>
              <a:gd name="T6" fmla="*/ 61 w 67"/>
              <a:gd name="T7" fmla="*/ 21 h 43"/>
              <a:gd name="T8" fmla="*/ 61 w 67"/>
              <a:gd name="T9" fmla="*/ 21 h 43"/>
              <a:gd name="T10" fmla="*/ 61 w 67"/>
              <a:gd name="T11" fmla="*/ 21 h 43"/>
              <a:gd name="T12" fmla="*/ 53 w 67"/>
              <a:gd name="T13" fmla="*/ 24 h 43"/>
              <a:gd name="T14" fmla="*/ 53 w 67"/>
              <a:gd name="T15" fmla="*/ 24 h 43"/>
              <a:gd name="T16" fmla="*/ 53 w 67"/>
              <a:gd name="T17" fmla="*/ 25 h 43"/>
              <a:gd name="T18" fmla="*/ 51 w 67"/>
              <a:gd name="T19" fmla="*/ 29 h 43"/>
              <a:gd name="T20" fmla="*/ 15 w 67"/>
              <a:gd name="T21" fmla="*/ 29 h 43"/>
              <a:gd name="T22" fmla="*/ 12 w 67"/>
              <a:gd name="T23" fmla="*/ 26 h 43"/>
              <a:gd name="T24" fmla="*/ 12 w 67"/>
              <a:gd name="T25" fmla="*/ 0 h 43"/>
              <a:gd name="T26" fmla="*/ 53 w 67"/>
              <a:gd name="T27" fmla="*/ 0 h 43"/>
              <a:gd name="T28" fmla="*/ 53 w 67"/>
              <a:gd name="T29" fmla="*/ 3 h 43"/>
              <a:gd name="T30" fmla="*/ 53 w 67"/>
              <a:gd name="T31" fmla="*/ 3 h 43"/>
              <a:gd name="T32" fmla="*/ 0 w 67"/>
              <a:gd name="T33" fmla="*/ 32 h 43"/>
              <a:gd name="T34" fmla="*/ 67 w 67"/>
              <a:gd name="T35" fmla="*/ 32 h 43"/>
              <a:gd name="T36" fmla="*/ 57 w 67"/>
              <a:gd name="T37" fmla="*/ 43 h 43"/>
              <a:gd name="T38" fmla="*/ 10 w 67"/>
              <a:gd name="T39" fmla="*/ 43 h 43"/>
              <a:gd name="T40" fmla="*/ 0 w 67"/>
              <a:gd name="T41" fmla="*/ 32 h 43"/>
              <a:gd name="T42" fmla="*/ 53 w 67"/>
              <a:gd name="T43" fmla="*/ 9 h 43"/>
              <a:gd name="T44" fmla="*/ 53 w 67"/>
              <a:gd name="T45" fmla="*/ 18 h 43"/>
              <a:gd name="T46" fmla="*/ 53 w 67"/>
              <a:gd name="T47" fmla="*/ 18 h 43"/>
              <a:gd name="T48" fmla="*/ 56 w 67"/>
              <a:gd name="T49" fmla="*/ 16 h 43"/>
              <a:gd name="T50" fmla="*/ 56 w 67"/>
              <a:gd name="T51" fmla="*/ 16 h 43"/>
              <a:gd name="T52" fmla="*/ 57 w 67"/>
              <a:gd name="T53" fmla="*/ 13 h 43"/>
              <a:gd name="T54" fmla="*/ 56 w 67"/>
              <a:gd name="T55" fmla="*/ 10 h 43"/>
              <a:gd name="T56" fmla="*/ 53 w 67"/>
              <a:gd name="T57" fmla="*/ 9 h 43"/>
              <a:gd name="T58" fmla="*/ 53 w 67"/>
              <a:gd name="T59" fmla="*/ 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43">
                <a:moveTo>
                  <a:pt x="53" y="3"/>
                </a:moveTo>
                <a:cubicBezTo>
                  <a:pt x="56" y="3"/>
                  <a:pt x="59" y="4"/>
                  <a:pt x="61" y="6"/>
                </a:cubicBezTo>
                <a:cubicBezTo>
                  <a:pt x="63" y="8"/>
                  <a:pt x="64" y="10"/>
                  <a:pt x="64" y="13"/>
                </a:cubicBezTo>
                <a:cubicBezTo>
                  <a:pt x="64" y="16"/>
                  <a:pt x="63" y="19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59" y="23"/>
                  <a:pt x="56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8"/>
                  <a:pt x="52" y="29"/>
                  <a:pt x="51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29"/>
                  <a:pt x="12" y="27"/>
                  <a:pt x="12" y="26"/>
                </a:cubicBezTo>
                <a:cubicBezTo>
                  <a:pt x="12" y="0"/>
                  <a:pt x="12" y="0"/>
                  <a:pt x="1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3"/>
                  <a:pt x="53" y="3"/>
                  <a:pt x="53" y="3"/>
                </a:cubicBezTo>
                <a:close/>
                <a:moveTo>
                  <a:pt x="0" y="32"/>
                </a:moveTo>
                <a:cubicBezTo>
                  <a:pt x="67" y="32"/>
                  <a:pt x="67" y="32"/>
                  <a:pt x="67" y="32"/>
                </a:cubicBezTo>
                <a:cubicBezTo>
                  <a:pt x="57" y="43"/>
                  <a:pt x="57" y="43"/>
                  <a:pt x="57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53" y="9"/>
                </a:move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5" y="17"/>
                  <a:pt x="56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6"/>
                  <a:pt x="57" y="14"/>
                  <a:pt x="57" y="13"/>
                </a:cubicBezTo>
                <a:cubicBezTo>
                  <a:pt x="57" y="12"/>
                  <a:pt x="57" y="11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3" name="Freeform 178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4927574" y="5130988"/>
            <a:ext cx="292004" cy="203054"/>
          </a:xfrm>
          <a:custGeom>
            <a:avLst/>
            <a:gdLst>
              <a:gd name="T0" fmla="*/ 55 w 66"/>
              <a:gd name="T1" fmla="*/ 46 h 46"/>
              <a:gd name="T2" fmla="*/ 64 w 66"/>
              <a:gd name="T3" fmla="*/ 24 h 46"/>
              <a:gd name="T4" fmla="*/ 59 w 66"/>
              <a:gd name="T5" fmla="*/ 16 h 46"/>
              <a:gd name="T6" fmla="*/ 33 w 66"/>
              <a:gd name="T7" fmla="*/ 16 h 46"/>
              <a:gd name="T8" fmla="*/ 21 w 66"/>
              <a:gd name="T9" fmla="*/ 24 h 46"/>
              <a:gd name="T10" fmla="*/ 13 w 66"/>
              <a:gd name="T11" fmla="*/ 46 h 46"/>
              <a:gd name="T12" fmla="*/ 55 w 66"/>
              <a:gd name="T13" fmla="*/ 46 h 46"/>
              <a:gd name="T14" fmla="*/ 5 w 66"/>
              <a:gd name="T15" fmla="*/ 44 h 46"/>
              <a:gd name="T16" fmla="*/ 0 w 66"/>
              <a:gd name="T17" fmla="*/ 0 h 46"/>
              <a:gd name="T18" fmla="*/ 25 w 66"/>
              <a:gd name="T19" fmla="*/ 0 h 46"/>
              <a:gd name="T20" fmla="*/ 26 w 66"/>
              <a:gd name="T21" fmla="*/ 3 h 46"/>
              <a:gd name="T22" fmla="*/ 45 w 66"/>
              <a:gd name="T23" fmla="*/ 3 h 46"/>
              <a:gd name="T24" fmla="*/ 46 w 66"/>
              <a:gd name="T25" fmla="*/ 9 h 46"/>
              <a:gd name="T26" fmla="*/ 32 w 66"/>
              <a:gd name="T27" fmla="*/ 9 h 46"/>
              <a:gd name="T28" fmla="*/ 15 w 66"/>
              <a:gd name="T29" fmla="*/ 20 h 46"/>
              <a:gd name="T30" fmla="*/ 5 w 66"/>
              <a:gd name="T31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46">
                <a:moveTo>
                  <a:pt x="55" y="46"/>
                </a:moveTo>
                <a:cubicBezTo>
                  <a:pt x="64" y="24"/>
                  <a:pt x="64" y="24"/>
                  <a:pt x="64" y="24"/>
                </a:cubicBezTo>
                <a:cubicBezTo>
                  <a:pt x="66" y="19"/>
                  <a:pt x="64" y="16"/>
                  <a:pt x="59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6"/>
                  <a:pt x="23" y="19"/>
                  <a:pt x="21" y="24"/>
                </a:cubicBezTo>
                <a:cubicBezTo>
                  <a:pt x="13" y="46"/>
                  <a:pt x="13" y="46"/>
                  <a:pt x="13" y="46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5" y="44"/>
                </a:moveTo>
                <a:cubicBezTo>
                  <a:pt x="0" y="0"/>
                  <a:pt x="0" y="0"/>
                  <a:pt x="0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9"/>
                  <a:pt x="46" y="9"/>
                  <a:pt x="46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25" y="9"/>
                  <a:pt x="18" y="14"/>
                  <a:pt x="15" y="20"/>
                </a:cubicBezTo>
                <a:lnTo>
                  <a:pt x="5" y="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35"/>
            </p:custDataLst>
          </p:nvPr>
        </p:nvSpPr>
        <p:spPr>
          <a:xfrm>
            <a:off x="3146598" y="3819250"/>
            <a:ext cx="1916028" cy="45248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6"/>
            </p:custDataLst>
          </p:nvPr>
        </p:nvSpPr>
        <p:spPr>
          <a:xfrm flipH="1">
            <a:off x="3260599" y="3910901"/>
            <a:ext cx="1646224" cy="3038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关注经传多赢投教公号</a:t>
            </a:r>
            <a:b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</a:b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您可以得到什么呢？</a:t>
            </a:r>
            <a:endParaRPr lang="zh-CN" altLang="en-US" sz="1000" b="1" spc="200" dirty="0">
              <a:solidFill>
                <a:schemeClr val="accent3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 descr="7b0a202020202274657874626f78223a2022220a7d0a"/>
          <p:cNvGrpSpPr/>
          <p:nvPr/>
        </p:nvGrpSpPr>
        <p:grpSpPr>
          <a:xfrm>
            <a:off x="8293100" y="1080770"/>
            <a:ext cx="1636395" cy="1231900"/>
            <a:chOff x="5852" y="3463"/>
            <a:chExt cx="7568" cy="4265"/>
          </a:xfrm>
        </p:grpSpPr>
        <p:grpSp>
          <p:nvGrpSpPr>
            <p:cNvPr id="23" name="图形 95"/>
            <p:cNvGrpSpPr/>
            <p:nvPr/>
          </p:nvGrpSpPr>
          <p:grpSpPr>
            <a:xfrm>
              <a:off x="5852" y="3463"/>
              <a:ext cx="7568" cy="4265"/>
              <a:chOff x="3715738" y="2198779"/>
              <a:chExt cx="4805693" cy="2707934"/>
            </a:xfrm>
          </p:grpSpPr>
          <p:sp>
            <p:nvSpPr>
              <p:cNvPr id="24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图形 95"/>
              <p:cNvSpPr/>
              <p:nvPr/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图形 95"/>
              <p:cNvSpPr/>
              <p:nvPr/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图形 95"/>
              <p:cNvSpPr/>
              <p:nvPr/>
            </p:nvSpPr>
            <p:spPr>
              <a:xfrm>
                <a:off x="3715738" y="2340899"/>
                <a:ext cx="4805693" cy="2565814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91" y="4562"/>
              <a:ext cx="6866" cy="266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快快扫码关注我们吧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~</a:t>
              </a:r>
              <a:endParaRPr lang="en-US" altLang="zh-CN" sz="1600" spc="200">
                <a:solidFill>
                  <a:schemeClr val="tx1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pic>
        <p:nvPicPr>
          <p:cNvPr id="8" name="图片 7" descr="微笑牛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608820" y="799465"/>
            <a:ext cx="2308225" cy="230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警惕非法原始股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6025" y="1084580"/>
            <a:ext cx="2506345" cy="4916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550" y="1079500"/>
            <a:ext cx="2557780" cy="4941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2005" y="1079500"/>
            <a:ext cx="2633345" cy="493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23045" y="1079500"/>
            <a:ext cx="2512695" cy="4921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助力美好生活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51605" y="900430"/>
            <a:ext cx="4297680" cy="5083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0420" y="911225"/>
            <a:ext cx="3434715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4282" b="33148"/>
          <a:stretch>
            <a:fillRect/>
          </a:stretch>
        </p:blipFill>
        <p:spPr>
          <a:xfrm>
            <a:off x="8455025" y="3568700"/>
            <a:ext cx="3401695" cy="2429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45763"/>
          <a:stretch>
            <a:fillRect/>
          </a:stretch>
        </p:blipFill>
        <p:spPr>
          <a:xfrm>
            <a:off x="299720" y="911225"/>
            <a:ext cx="3477895" cy="2517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3938" b="15593"/>
          <a:stretch>
            <a:fillRect/>
          </a:stretch>
        </p:blipFill>
        <p:spPr>
          <a:xfrm>
            <a:off x="318770" y="3571240"/>
            <a:ext cx="3480435" cy="2416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39765" y="1242060"/>
            <a:ext cx="5437505" cy="196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大盘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解析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从产品涨价到业绩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验证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9795" y="1303338"/>
            <a:ext cx="955040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大盘</a:t>
            </a:r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解析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5505" y="136525"/>
            <a:ext cx="7896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一周两跳空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真有那么</a:t>
            </a:r>
            <a:r>
              <a:rPr lang="zh-CN" altLang="en-US" sz="2800" b="1">
                <a:solidFill>
                  <a:schemeClr val="bg1"/>
                </a:solidFill>
              </a:rPr>
              <a:t>强？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8325" y="856615"/>
            <a:ext cx="8505825" cy="4765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838960" y="5674995"/>
            <a:ext cx="850519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/>
              <a:t>尽管过去</a:t>
            </a:r>
            <a:r>
              <a:rPr lang="en-US" altLang="zh-CN"/>
              <a:t>5</a:t>
            </a:r>
            <a:r>
              <a:rPr lang="zh-CN" altLang="en-US"/>
              <a:t>个交易日里出现了两次向上跳空，但并没有真正形成新的加速趋势</a:t>
            </a:r>
            <a:r>
              <a:rPr lang="zh-CN" altLang="en-US"/>
              <a:t>结构</a:t>
            </a:r>
            <a:endParaRPr lang="zh-CN" altLang="en-US"/>
          </a:p>
          <a:p>
            <a:pPr algn="ctr"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</a:rPr>
              <a:t>平均股价的顶背离仍在持续叠加，仍有出现比</a:t>
            </a:r>
            <a:r>
              <a:rPr lang="en-US" altLang="zh-CN" b="1">
                <a:solidFill>
                  <a:srgbClr val="FF0000"/>
                </a:solidFill>
              </a:rPr>
              <a:t>2-28</a:t>
            </a:r>
            <a:r>
              <a:rPr lang="zh-CN" altLang="en-US" b="1">
                <a:solidFill>
                  <a:srgbClr val="FF0000"/>
                </a:solidFill>
              </a:rPr>
              <a:t>更大调整幅度的预期。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77515" y="136525"/>
            <a:ext cx="6236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如何做好</a:t>
            </a:r>
            <a:r>
              <a:rPr lang="zh-CN" altLang="en-US" sz="2800" b="1">
                <a:solidFill>
                  <a:schemeClr val="bg1"/>
                </a:solidFill>
              </a:rPr>
              <a:t>防御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935" y="821055"/>
            <a:ext cx="4805045" cy="271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04570" y="2352040"/>
            <a:ext cx="4804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如果碰到非大主流的大龙头的垃圾股上涨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那就是冒青烟了，赶紧套现离场，别想太多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5" y="821055"/>
            <a:ext cx="5024755" cy="271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383905" y="1718945"/>
            <a:ext cx="26041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业绩那么好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</a:rPr>
              <a:t>为什么跌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别问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问就是涨多了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少钻牛角尖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少自我内耗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" y="3602990"/>
            <a:ext cx="4804410" cy="2560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308735" y="4063365"/>
            <a:ext cx="339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该涨不涨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必然有它的原因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别纠结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找能涨的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25" y="3602990"/>
            <a:ext cx="5024120" cy="2560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449695" y="44265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大盘不够强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顶背离变诱多假突破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小刀子割肉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伤害也不小侮辱性更强</a:t>
            </a:r>
            <a:r>
              <a:rPr lang="en-US" altLang="zh-CN"/>
              <a:t>   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2145665" y="6228080"/>
            <a:ext cx="790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当市场需要谨慎的时候，不冒险，拒绝噪音，拒绝诱惑，就是最好的防御</a:t>
            </a:r>
            <a:endParaRPr lang="zh-CN" altLang="en-US" b="1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567305"/>
            <a:ext cx="8473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产品涨价到业绩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验证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产品涨价总在某些时候体现</a:t>
            </a:r>
            <a:r>
              <a:rPr lang="zh-CN" altLang="en-US" sz="2800" b="1">
                <a:solidFill>
                  <a:schemeClr val="bg1"/>
                </a:solidFill>
              </a:rPr>
              <a:t>价值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905" y="864235"/>
            <a:ext cx="6224270" cy="3512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85" y="3953510"/>
            <a:ext cx="4364355" cy="256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04545" y="42030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华钰矿业随后一口气完成翻倍涨幅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175" y="864235"/>
            <a:ext cx="5399405" cy="3088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930" y="3774440"/>
            <a:ext cx="4253230" cy="27470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产品价格变化的实际</a:t>
            </a:r>
            <a:r>
              <a:rPr lang="zh-CN" altLang="en-US" sz="2800" b="1">
                <a:solidFill>
                  <a:schemeClr val="bg1"/>
                </a:solidFill>
              </a:rPr>
              <a:t>影响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9110" y="1537970"/>
            <a:ext cx="8940800" cy="4569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1087755"/>
            <a:ext cx="5316855" cy="2647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4465" y="3914140"/>
            <a:ext cx="287464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产品在主营业务中的占比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对应产品业务的毛利率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对应时间周期的股价表现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产品价格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业绩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估值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" y="880110"/>
            <a:ext cx="7370445" cy="3583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615" y="3027045"/>
            <a:ext cx="6993255" cy="3500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5599_5*n_h_h_i*1_2_2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5599_5*n_h_h_i*1_2_2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5599_5*n_h_h_i*1_2_4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5599_5*n_h_h_i*1_2_4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9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05599_5*n_h_h_i*1_2_6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3"/>
  <p:tag name="KSO_WM_UNIT_ID" val="diagram20205599_5*n_h_h_i*1_2_6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10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05599_5*n_h_h_i*1_2_3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05599_5*n_h_h_i*1_2_5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05599_5*n_h_h_i*1_2_4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05599_5*n_h_h_i*1_2_2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4"/>
  <p:tag name="KSO_WM_UNIT_ID" val="diagram20205599_5*n_h_h_i*1_2_6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05599_5*n_h_i*1_1_3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05599_5*n_h_a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PRESET_TEXT" val="单击输入小标题"/>
  <p:tag name="KSO_WM_UNIT_TEXT_FILL_FORE_SCHEMECOLOR_INDEX_BRIGHTNESS" val="-0.25"/>
  <p:tag name="KSO_WM_UNIT_TEXT_FILL_FORE_SCHEMECOLOR_INDEX" val="7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113.xml><?xml version="1.0" encoding="utf-8"?>
<p:tagLst xmlns:p="http://schemas.openxmlformats.org/presentationml/2006/main">
  <p:tag name="KSO_WM_UNIT_PLACING_PICTURE_USER_VIEWPORT" val="{&quot;height&quot;:7523,&quot;width&quot;:4968}"/>
  <p:tag name="picid" val="{6af8c30d-950a-4eae-9c18-7a95a14641d8}"/>
</p:tagLst>
</file>

<file path=ppt/tags/tag114.xml><?xml version="1.0" encoding="utf-8"?>
<p:tagLst xmlns:p="http://schemas.openxmlformats.org/presentationml/2006/main">
  <p:tag name="picid" val="{977bc55f-dd46-4744-bfa3-c75874d9558e}"/>
</p:tagLst>
</file>

<file path=ppt/tags/tag115.xml><?xml version="1.0" encoding="utf-8"?>
<p:tagLst xmlns:p="http://schemas.openxmlformats.org/presentationml/2006/main">
  <p:tag name="picid" val="{b2f5e563-aa48-455d-b307-e45fdf86271c}"/>
</p:tagLst>
</file>

<file path=ppt/tags/tag116.xml><?xml version="1.0" encoding="utf-8"?>
<p:tagLst xmlns:p="http://schemas.openxmlformats.org/presentationml/2006/main">
  <p:tag name="picid" val="{a8edb3e8-745d-4f38-9214-e3f93b73623e}"/>
</p:tagLst>
</file>

<file path=ppt/tags/tag117.xml><?xml version="1.0" encoding="utf-8"?>
<p:tagLst xmlns:p="http://schemas.openxmlformats.org/presentationml/2006/main">
  <p:tag name="picid" val="{6f07ff60-265e-47ca-8521-5096d667f743}"/>
</p:tagLst>
</file>

<file path=ppt/tags/tag118.xml><?xml version="1.0" encoding="utf-8"?>
<p:tagLst xmlns:p="http://schemas.openxmlformats.org/presentationml/2006/main">
  <p:tag name="picid" val="{0546ef10-ce94-4e2f-b087-635e0c1233a9}"/>
</p:tagLst>
</file>

<file path=ppt/tags/tag119.xml><?xml version="1.0" encoding="utf-8"?>
<p:tagLst xmlns:p="http://schemas.openxmlformats.org/presentationml/2006/main">
  <p:tag name="picid" val="{633d58c0-df9f-42d1-9ef3-4b6f0bf877d4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icid" val="{73bce191-ae87-4010-b95c-0087159439ff}"/>
  <p:tag name="KSO_WM_UNIT_PLACING_PICTURE_USER_VIEWPORT" val="{&quot;height&quot;:3964,&quot;width&quot;:5477}"/>
</p:tagLst>
</file>

<file path=ppt/tags/tag121.xml><?xml version="1.0" encoding="utf-8"?>
<p:tagLst xmlns:p="http://schemas.openxmlformats.org/presentationml/2006/main">
  <p:tag name="picid" val="{cbc76c0e-1e26-4143-8dae-6681ebfaed72}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UNIT_PLACING_PICTURE_USER_VIEWPORT" val="{&quot;height&quot;:4298,&quot;width&quot;:4557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5599_5*n_h_i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05599_5*n_h_i*1_1_2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5599_5*n_h_h_f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5599_5*n_h_h_i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5599_5*n_h_h_i*1_2_1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5599_5*n_h_h_f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5599_5*n_h_h_i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05599_5*n_h_h_f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05599_5*n_h_h_i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5599_5*n_h_h_i*1_2_1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05599_5*n_h_h_i*1_2_1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5599_5*n_h_h_i*1_2_3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5599_5*n_h_h_i*1_2_3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05599_5*n_h_h_i*1_2_5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05599_5*n_h_h_i*1_2_5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5599_5*n_h_h_f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5599_5*n_h_h_i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5599_5*n_h_h_f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5599_5*n_h_h_i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05599_5*n_h_h_f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205599_5*n_h_h_i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WPS 演示</Application>
  <PresentationFormat>宽屏</PresentationFormat>
  <Paragraphs>70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汉仪傲娇体简</vt:lpstr>
      <vt:lpstr>Arial Unicode MS</vt:lpstr>
      <vt:lpstr>Calibri</vt:lpstr>
      <vt:lpstr>Segoe Print</vt:lpstr>
      <vt:lpstr>2_Office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490</cp:revision>
  <dcterms:created xsi:type="dcterms:W3CDTF">2019-06-19T02:08:00Z</dcterms:created>
  <dcterms:modified xsi:type="dcterms:W3CDTF">2025-03-12T11:27:49Z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F9A5E53EEBC94D26A57FC8DCE0097CED_13</vt:lpwstr>
  </property>
</Properties>
</file>