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6"/>
  </p:handoutMasterIdLst>
  <p:sldIdLst>
    <p:sldId id="263" r:id="rId4"/>
    <p:sldId id="271" r:id="rId6"/>
    <p:sldId id="369" r:id="rId7"/>
    <p:sldId id="330" r:id="rId8"/>
    <p:sldId id="346" r:id="rId9"/>
    <p:sldId id="396" r:id="rId10"/>
    <p:sldId id="392" r:id="rId11"/>
    <p:sldId id="393" r:id="rId12"/>
    <p:sldId id="398" r:id="rId13"/>
    <p:sldId id="397" r:id="rId14"/>
    <p:sldId id="357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6" y="173"/>
      </p:cViewPr>
      <p:guideLst>
        <p:guide orient="horz" pos="2160"/>
        <p:guide pos="381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3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:A1120619100003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4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image" Target="../media/image3.png"/><Relationship Id="rId3" Type="http://schemas.openxmlformats.org/officeDocument/2006/relationships/tags" Target="../tags/tag136.xml"/><Relationship Id="rId2" Type="http://schemas.openxmlformats.org/officeDocument/2006/relationships/image" Target="../media/image1.png"/><Relationship Id="rId1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3.xml"/><Relationship Id="rId3" Type="http://schemas.openxmlformats.org/officeDocument/2006/relationships/image" Target="../media/image15.png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带货_1742110970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高低切换</a:t>
            </a:r>
            <a:endParaRPr lang="zh-CN" altLang="en-US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资金为王</a:t>
            </a:r>
            <a:endParaRPr lang="zh-CN" altLang="en-US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2025.3.16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共振金叉，突破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3400</a:t>
            </a:r>
            <a:endParaRPr lang="en-US" alt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8053" y="599541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周线金叉，日线金叉，资金流入，熊线上移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利好消息刺激，跟随资金，高低切换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27760" y="768350"/>
            <a:ext cx="9675495" cy="52539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大盘补涨，个股反弹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1952" y="5871274"/>
            <a:ext cx="1001526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altLang="en-US" b="1" dirty="0" smtClean="0">
                <a:sym typeface="+mn-ea"/>
              </a:rPr>
              <a:t>中短线上攻向上，中证</a:t>
            </a:r>
            <a:r>
              <a:rPr lang="en-US" altLang="zh-CN" b="1" dirty="0" smtClean="0">
                <a:sym typeface="+mn-ea"/>
              </a:rPr>
              <a:t>100</a:t>
            </a:r>
            <a:r>
              <a:rPr lang="zh-CN" altLang="en-US" b="1" dirty="0" smtClean="0">
                <a:sym typeface="+mn-ea"/>
              </a:rPr>
              <a:t>，沪深</a:t>
            </a:r>
            <a:r>
              <a:rPr lang="en-US" altLang="zh-CN" b="1" dirty="0" smtClean="0">
                <a:sym typeface="+mn-ea"/>
              </a:rPr>
              <a:t>300</a:t>
            </a:r>
            <a:r>
              <a:rPr lang="zh-CN" altLang="en-US" b="1" dirty="0" smtClean="0">
                <a:sym typeface="+mn-ea"/>
              </a:rPr>
              <a:t>，科创</a:t>
            </a:r>
            <a:r>
              <a:rPr lang="en-US" altLang="zh-CN" b="1" dirty="0" smtClean="0">
                <a:sym typeface="+mn-ea"/>
              </a:rPr>
              <a:t>50</a:t>
            </a:r>
            <a:r>
              <a:rPr lang="zh-CN" altLang="en-US" b="1" dirty="0" smtClean="0">
                <a:sym typeface="+mn-ea"/>
              </a:rPr>
              <a:t>等中线上攻新高</a:t>
            </a:r>
            <a:endParaRPr lang="zh-CN" altLang="en-US" b="1" dirty="0" smtClean="0">
              <a:sym typeface="+mn-ea"/>
            </a:endParaRPr>
          </a:p>
          <a:p>
            <a:r>
              <a:rPr lang="zh-CN" altLang="en-US" b="1" dirty="0" smtClean="0">
                <a:sym typeface="+mn-ea"/>
              </a:rPr>
              <a:t>短线上攻分化，短线难度继续加大</a:t>
            </a:r>
            <a:endParaRPr lang="zh-CN" altLang="en-US" b="1" dirty="0" smtClean="0">
              <a:sym typeface="+mn-ea"/>
            </a:endParaRPr>
          </a:p>
          <a:p>
            <a:r>
              <a:rPr lang="zh-CN" altLang="en-US" b="1" dirty="0" smtClean="0">
                <a:sym typeface="+mn-ea"/>
              </a:rPr>
              <a:t>权重护盘，关注个股资金流入情况，关注业绩</a:t>
            </a:r>
            <a:endParaRPr lang="zh-CN" altLang="en-US" b="1" dirty="0" smtClean="0">
              <a:sym typeface="+mn-ea"/>
            </a:endParaRPr>
          </a:p>
          <a:p>
            <a:endParaRPr lang="zh-CN" altLang="en-US" b="1" dirty="0" smtClean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61440" y="768985"/>
            <a:ext cx="9469120" cy="5141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40" y="1939290"/>
            <a:ext cx="3657600" cy="2979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聚集资金，关注热点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4076" y="5949271"/>
            <a:ext cx="106033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选择标准：资金流入，红肥绿瘦，突破牛熊线，周线金叉区域，日线金叉，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周线金叉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-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备选热点：有色，军工，美容，医药，家电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控盘增加行业：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13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个。涨停方向：食品，有色，医药，汽配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14475" y="795655"/>
            <a:ext cx="9440545" cy="51263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新旧交替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90302" y="5968444"/>
            <a:ext cx="98895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中线稳定，短线向上，新控盘增加</a:t>
            </a:r>
            <a:endParaRPr lang="zh-CN" altLang="en-US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周线金叉区域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涨停前五</a:t>
            </a:r>
            <a:r>
              <a:rPr 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数据中心，机器人，军工（深海科技）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等，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热点三要素：政策扶持，持续发酵，产业规模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90320" y="772160"/>
            <a:ext cx="9641840" cy="5235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控盘增加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控盘突破，股价突破日线金叉初期，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控盘再次增加，关注控盘增加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40155" y="767080"/>
            <a:ext cx="9711055" cy="52730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控盘回档，股价突破回踩，日线死叉初期，资金流入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82395" y="756920"/>
            <a:ext cx="9705340" cy="5269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 descr="1920x10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PP_MARK_KEY" val="34a5c737-2527-451b-a6cc-313a70f4ce21"/>
  <p:tag name="COMMONDATA" val="eyJoZGlkIjoiN2UxMjFlNWEzZDEwZGQ5ZDQ5NGE5OGQ3MjNmMWE1N2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WPS 演示</Application>
  <PresentationFormat>宽屏</PresentationFormat>
  <Paragraphs>67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武</cp:lastModifiedBy>
  <cp:revision>874</cp:revision>
  <dcterms:created xsi:type="dcterms:W3CDTF">2019-06-19T02:08:00Z</dcterms:created>
  <dcterms:modified xsi:type="dcterms:W3CDTF">2025-03-16T07:49:24Z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5A7107573ABC45D7A4763E6EC480C515_13</vt:lpwstr>
  </property>
</Properties>
</file>