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4"/>
  </p:notesMasterIdLst>
  <p:sldIdLst>
    <p:sldId id="428" r:id="rId5"/>
    <p:sldId id="416" r:id="rId6"/>
    <p:sldId id="267" r:id="rId7"/>
    <p:sldId id="430" r:id="rId8"/>
    <p:sldId id="436" r:id="rId9"/>
    <p:sldId id="269" r:id="rId10"/>
    <p:sldId id="421" r:id="rId11"/>
    <p:sldId id="420" r:id="rId12"/>
    <p:sldId id="435" r:id="rId13"/>
    <p:sldId id="437" r:id="rId14"/>
    <p:sldId id="415" r:id="rId15"/>
    <p:sldId id="433" r:id="rId16"/>
    <p:sldId id="434" r:id="rId17"/>
    <p:sldId id="419" r:id="rId18"/>
    <p:sldId id="417" r:id="rId19"/>
    <p:sldId id="438" r:id="rId20"/>
    <p:sldId id="432" r:id="rId21"/>
    <p:sldId id="439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5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0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image" Target="../media/image19.png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3035" y="114871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三阳开泰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确认趋势拐点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寻找三阳开泰机会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960755"/>
            <a:ext cx="3220085" cy="5132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575" y="960755"/>
            <a:ext cx="3012440" cy="5132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975" y="961390"/>
            <a:ext cx="2929255" cy="5131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860" y="958850"/>
            <a:ext cx="2926715" cy="51333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分时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找异动机会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14339"/>
          <a:stretch>
            <a:fillRect/>
          </a:stretch>
        </p:blipFill>
        <p:spPr>
          <a:xfrm>
            <a:off x="265430" y="921385"/>
            <a:ext cx="4222115" cy="4751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0" y="921385"/>
            <a:ext cx="6233795" cy="3376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分时找异动机会（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3.16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" y="821690"/>
            <a:ext cx="7501890" cy="406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362710"/>
            <a:ext cx="2925445" cy="2981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776855" y="5182235"/>
            <a:ext cx="4752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上涨分时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四线开花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日线三阳开泰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熊线上移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015" y="2091055"/>
            <a:ext cx="3007995" cy="3923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686290" y="13303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超级买入法支撑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大卖单压力套利</a:t>
            </a:r>
            <a:r>
              <a:rPr lang="en-US" altLang="zh-CN">
                <a:highlight>
                  <a:srgbClr val="FFFF00"/>
                </a:highlight>
              </a:rPr>
              <a:t>6%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分时找异动机会（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3.16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737235"/>
            <a:ext cx="3895725" cy="120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080" y="856615"/>
            <a:ext cx="5193030" cy="3061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2016125"/>
            <a:ext cx="3942080" cy="4328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465" y="856615"/>
            <a:ext cx="2343785" cy="33324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09615" y="4760595"/>
            <a:ext cx="5545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四线反向开花，出现分歧，谨防获利盘回吐中大阴线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龙虎找异动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板块龙虎异动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680" y="798195"/>
            <a:ext cx="10170795" cy="55098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71090" y="22345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警惕过期十日热点高标出现分歧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3037205"/>
            <a:ext cx="2726690" cy="24707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板块龙虎异动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8280" y="1003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警惕过期十日热点高标出现分歧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6090" y="887730"/>
            <a:ext cx="2726690" cy="2470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75" y="3658235"/>
            <a:ext cx="5963920" cy="2856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5" y="1736090"/>
            <a:ext cx="6112510" cy="3576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_17421158684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带货_1742110970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三阳开泰找异动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龙虎找异动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市场阶段高切低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7940" y="978535"/>
            <a:ext cx="10071100" cy="54559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市场阶段高切低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2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925195"/>
            <a:ext cx="5195570" cy="39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40" y="1541780"/>
            <a:ext cx="6666865" cy="3114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规避高位趋势盘弱个股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72720" y="798195"/>
            <a:ext cx="4653915" cy="5262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10810" y="798195"/>
            <a:ext cx="3530600" cy="5262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990" y="1672590"/>
            <a:ext cx="4014470" cy="2973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分时异动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的区别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>
          <a:xfrm>
            <a:off x="1390650" y="5617639"/>
            <a:ext cx="9410700" cy="95080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来源：交易所会把单位时间内撮合成交的每一笔数据传输过来</a:t>
            </a:r>
            <a:endParaRPr lang="en-US" altLang="zh-CN" dirty="0"/>
          </a:p>
          <a:p>
            <a:pPr algn="ctr"/>
            <a:r>
              <a:rPr lang="zh-CN" altLang="en-US" dirty="0"/>
              <a:t>含义：可看到每一笔是怎么成交的，并看到所有大单的数据</a:t>
            </a:r>
            <a:endParaRPr lang="en-US" altLang="zh-CN" dirty="0"/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2"/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270224" y="1086636"/>
            <a:ext cx="7656168" cy="4289274"/>
          </a:xfrm>
        </p:spPr>
      </p:pic>
      <p:grpSp>
        <p:nvGrpSpPr>
          <p:cNvPr id="17" name="组合 16"/>
          <p:cNvGrpSpPr/>
          <p:nvPr/>
        </p:nvGrpSpPr>
        <p:grpSpPr>
          <a:xfrm>
            <a:off x="2840954" y="885424"/>
            <a:ext cx="4718870" cy="1495826"/>
            <a:chOff x="2840954" y="885424"/>
            <a:chExt cx="4718870" cy="1495826"/>
          </a:xfrm>
        </p:grpSpPr>
        <p:grpSp>
          <p:nvGrpSpPr>
            <p:cNvPr id="8" name="组合 7"/>
            <p:cNvGrpSpPr/>
            <p:nvPr/>
          </p:nvGrpSpPr>
          <p:grpSpPr>
            <a:xfrm>
              <a:off x="2840954" y="885424"/>
              <a:ext cx="4718870" cy="978520"/>
              <a:chOff x="3212219" y="3241954"/>
              <a:chExt cx="3716154" cy="977599"/>
            </a:xfrm>
          </p:grpSpPr>
          <p:sp>
            <p:nvSpPr>
              <p:cNvPr id="9" name="矩形: 圆角 8"/>
              <p:cNvSpPr/>
              <p:nvPr>
                <p:custDataLst>
                  <p:tags r:id="rId4"/>
                </p:custDataLst>
              </p:nvPr>
            </p:nvSpPr>
            <p:spPr>
              <a:xfrm>
                <a:off x="3212219" y="3241954"/>
                <a:ext cx="3716154" cy="977599"/>
              </a:xfrm>
              <a:prstGeom prst="roundRect">
                <a:avLst>
                  <a:gd name="adj" fmla="val 1468"/>
                </a:avLst>
              </a:prstGeom>
              <a:solidFill>
                <a:srgbClr val="C00000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algn="ctr"/>
                <a:endParaRPr lang="zh-CN" altLang="en-US" sz="1600" kern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文本占位符 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212219" y="3342466"/>
                <a:ext cx="3516276" cy="776576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zh-CN" altLang="en-US" sz="18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</a:rPr>
                  <a:t>14:56:42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，在这一秒内有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28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笔撮合成交的数据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</a:rPr>
                  <a:t>第一笔为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20.60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的价格，撮合成交了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手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2" name="直接箭头连接符 11"/>
            <p:cNvCxnSpPr/>
            <p:nvPr>
              <p:custDataLst>
                <p:tags r:id="rId6"/>
              </p:custDataLst>
            </p:nvPr>
          </p:nvCxnSpPr>
          <p:spPr>
            <a:xfrm flipH="1">
              <a:off x="4476750" y="1863944"/>
              <a:ext cx="596734" cy="517306"/>
            </a:xfrm>
            <a:prstGeom prst="straightConnector1">
              <a:avLst/>
            </a:prstGeom>
            <a:ln w="12700">
              <a:solidFill>
                <a:srgbClr val="C500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760795" y="2290243"/>
            <a:ext cx="1839905" cy="18625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445" y="813435"/>
            <a:ext cx="10898505" cy="572452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分时找异动机会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38570" y="4363720"/>
            <a:ext cx="3657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日内大单占比较高个股是近期最有爆发力的方向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WPS 演示</Application>
  <PresentationFormat>宽屏</PresentationFormat>
  <Paragraphs>76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武</cp:lastModifiedBy>
  <cp:revision>268</cp:revision>
  <dcterms:created xsi:type="dcterms:W3CDTF">2019-06-19T02:08:00Z</dcterms:created>
  <dcterms:modified xsi:type="dcterms:W3CDTF">2025-03-16T09:05:21Z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244ACA2EB60840989A6E7AD0DF89266E</vt:lpwstr>
  </property>
</Properties>
</file>