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381" r:id="rId14"/>
    <p:sldId id="414" r:id="rId15"/>
    <p:sldId id="379" r:id="rId16"/>
    <p:sldId id="343" r:id="rId17"/>
    <p:sldId id="383" r:id="rId18"/>
    <p:sldId id="416" r:id="rId19"/>
    <p:sldId id="358" r:id="rId20"/>
    <p:sldId id="417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086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5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3.xml"/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8740" y="737235"/>
            <a:ext cx="9530715" cy="5175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5090" y="737235"/>
            <a:ext cx="9518650" cy="51682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5410" y="760730"/>
            <a:ext cx="9441180" cy="51263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二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猎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WPS 演示</Application>
  <PresentationFormat>宽屏</PresentationFormat>
  <Paragraphs>87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288</cp:revision>
  <dcterms:created xsi:type="dcterms:W3CDTF">2019-06-19T02:08:00Z</dcterms:created>
  <dcterms:modified xsi:type="dcterms:W3CDTF">2025-03-18T07:48:33Z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C2337194701E46B9A6A1D4BEB92278B4_13</vt:lpwstr>
  </property>
</Properties>
</file>