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8" r:id="rId4"/>
    <p:sldId id="1700" r:id="rId6"/>
    <p:sldId id="1703" r:id="rId7"/>
    <p:sldId id="1691" r:id="rId8"/>
    <p:sldId id="1699" r:id="rId9"/>
    <p:sldId id="1704" r:id="rId10"/>
    <p:sldId id="1705" r:id="rId11"/>
    <p:sldId id="1706" r:id="rId12"/>
    <p:sldId id="1707" r:id="rId13"/>
    <p:sldId id="1696" r:id="rId14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45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45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59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7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58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49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48.xml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3.png"/><Relationship Id="rId1" Type="http://schemas.openxmlformats.org/officeDocument/2006/relationships/tags" Target="../tags/tag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6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3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产业逻辑下的主题投资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主题投资的背景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483225"/>
            <a:ext cx="9798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资金推动论，政策决定资金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宏观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政策</a:t>
            </a:r>
            <a:r>
              <a:rPr lang="en-US" altLang="zh-CN" b="1" dirty="0" smtClean="0">
                <a:sym typeface="+mn-ea"/>
              </a:rPr>
              <a:t>+</a:t>
            </a:r>
            <a:r>
              <a:rPr lang="zh-CN" altLang="en-US" b="1" dirty="0" smtClean="0">
                <a:sym typeface="+mn-ea"/>
              </a:rPr>
              <a:t>产业合一，催生大主题机会</a:t>
            </a:r>
            <a:endParaRPr lang="zh-CN" altLang="en-US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sym typeface="+mn-ea"/>
              </a:rPr>
              <a:t>人工智能，机器人，芯片，能源资源，卫星等</a:t>
            </a:r>
            <a:endParaRPr lang="en-US" altLang="zh-CN" b="1" dirty="0" smtClean="0"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50365"/>
            <a:ext cx="5394960" cy="32505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" y="1650365"/>
            <a:ext cx="5143500" cy="32505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4630" y="1036320"/>
            <a:ext cx="7839710" cy="4257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38600" y="1238250"/>
            <a:ext cx="8068310" cy="43808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主题投资的识别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05230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背景：长期大于短期，新增大于改善，大政策大于小政策，广度大于深度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新事物，大范围，大政策，反复持续炒作</a:t>
            </a:r>
            <a:endParaRPr lang="zh-CN" b="1" dirty="0" smtClean="0">
              <a:sym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49860" y="1238250"/>
            <a:ext cx="5145405" cy="4380230"/>
            <a:chOff x="174" y="1528"/>
            <a:chExt cx="9996" cy="765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4" y="5224"/>
              <a:ext cx="9996" cy="39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4" y="1528"/>
              <a:ext cx="9996" cy="36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产业主题的核心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产业主题的挖掘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双红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多空多头</a:t>
            </a:r>
            <a:r>
              <a:rPr lang="en-US" altLang="zh-CN" b="1" dirty="0" smtClean="0">
                <a:solidFill>
                  <a:schemeClr val="tx1"/>
                </a:solidFill>
              </a:rPr>
              <a:t>+</a:t>
            </a:r>
            <a:r>
              <a:rPr lang="zh-CN" altLang="en-US" b="1" dirty="0" smtClean="0">
                <a:solidFill>
                  <a:schemeClr val="tx1"/>
                </a:solidFill>
              </a:rPr>
              <a:t>趋势短期强势，最近炒作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主要炒作，扩张</a:t>
            </a:r>
            <a:r>
              <a:rPr lang="en-US" altLang="zh-CN" b="1" dirty="0" smtClean="0">
                <a:solidFill>
                  <a:schemeClr val="tx1"/>
                </a:solidFill>
              </a:rPr>
              <a:t>=</a:t>
            </a:r>
            <a:r>
              <a:rPr lang="zh-CN" altLang="en-US" b="1" dirty="0" smtClean="0">
                <a:solidFill>
                  <a:schemeClr val="tx1"/>
                </a:solidFill>
              </a:rPr>
              <a:t>中线趋势走好个股增加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关注一级主题为主，关注主题核心股为主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次新和新概念，偶尔关注是不是符合宏观，政策，产业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05" y="824865"/>
            <a:ext cx="8803005" cy="4780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525</Words>
  <Application>WPS 演示</Application>
  <PresentationFormat>宽屏</PresentationFormat>
  <Paragraphs>40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1968</cp:revision>
  <dcterms:created xsi:type="dcterms:W3CDTF">2019-06-19T02:08:00Z</dcterms:created>
  <dcterms:modified xsi:type="dcterms:W3CDTF">2026-03-18T09:27:11Z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9D2F041133334C2DAE8AF77A99C61802_13</vt:lpwstr>
  </property>
</Properties>
</file>