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70" r:id="rId6"/>
    <p:sldId id="4471" r:id="rId7"/>
    <p:sldId id="270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7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9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新老交替，周线金叉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杨春虎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  <a:sym typeface="+mn-ea"/>
                </a:rPr>
                <a:t>A1120619100003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2025.03.20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2905" y="133350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周线死叉</a:t>
            </a:r>
            <a:r>
              <a:rPr lang="en-US" altLang="zh-CN" sz="2400" dirty="0">
                <a:solidFill>
                  <a:schemeClr val="bg1"/>
                </a:solidFill>
              </a:rPr>
              <a:t>VS</a:t>
            </a:r>
            <a:r>
              <a:rPr lang="zh-CN" altLang="en-US" sz="2400" dirty="0">
                <a:solidFill>
                  <a:schemeClr val="bg1"/>
                </a:solidFill>
              </a:rPr>
              <a:t>周线金叉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03705" y="770255"/>
            <a:ext cx="8662670" cy="47040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075" y="2025650"/>
            <a:ext cx="3510280" cy="234886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7" name="文本框 16"/>
          <p:cNvSpPr txBox="1"/>
          <p:nvPr/>
        </p:nvSpPr>
        <p:spPr>
          <a:xfrm>
            <a:off x="723900" y="5594912"/>
            <a:ext cx="10744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周线金叉死叉，决定短线操作高度，结合市场，合理参与</a:t>
            </a:r>
            <a:endParaRPr lang="zh-CN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周线金叉区域指数为上证居多，传统行业为主，题材依然反复震荡</a:t>
            </a:r>
            <a:endParaRPr lang="zh-CN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2905" y="133350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400" dirty="0">
                <a:solidFill>
                  <a:schemeClr val="bg1"/>
                </a:solidFill>
              </a:rPr>
              <a:t>新老交替，热点轮动</a:t>
            </a:r>
            <a:endParaRPr lang="zh-CN" sz="2400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3900" y="5594912"/>
            <a:ext cx="10744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老热点：机器人，新热点：深海科技</a:t>
            </a:r>
            <a:endParaRPr lang="zh-CN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梯队完整，老热点注意周线金叉区域的突破，新热点注意涨停复制的机会</a:t>
            </a:r>
            <a:endParaRPr lang="zh-CN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625600" y="804545"/>
            <a:ext cx="8820150" cy="47898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2905" y="133350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400" dirty="0">
                <a:solidFill>
                  <a:schemeClr val="bg1"/>
                </a:solidFill>
              </a:rPr>
              <a:t>潜在风险</a:t>
            </a:r>
            <a:endParaRPr lang="zh-CN" sz="2400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3900" y="5594912"/>
            <a:ext cx="10744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短线青黄不接，注意高位股资金背离，趋势破位的风险</a:t>
            </a:r>
            <a:endParaRPr lang="zh-CN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从讲故事，到看业绩的资金转变</a:t>
            </a:r>
            <a:endParaRPr lang="zh-CN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675765" y="794385"/>
            <a:ext cx="884047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WPS 演示</Application>
  <PresentationFormat>宽屏</PresentationFormat>
  <Paragraphs>31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9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思源黑体 CN Normal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杨春虎</cp:lastModifiedBy>
  <cp:revision>112</cp:revision>
  <dcterms:created xsi:type="dcterms:W3CDTF">2024-06-11T06:30:00Z</dcterms:created>
  <dcterms:modified xsi:type="dcterms:W3CDTF">2025-03-20T05:35:08Z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AEA7B592FDBF4D6088766C2902E6980B_13</vt:lpwstr>
  </property>
  <property fmtid="{D5CDD505-2E9C-101B-9397-08002B2CF9AE}" pid="3" name="KSOProductBuildVer">
    <vt:lpwstr>2052-12.1.0.19770</vt:lpwstr>
  </property>
</Properties>
</file>