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71" r:id="rId5"/>
    <p:sldId id="454" r:id="rId6"/>
    <p:sldId id="455" r:id="rId7"/>
    <p:sldId id="456" r:id="rId8"/>
    <p:sldId id="457" r:id="rId10"/>
    <p:sldId id="458" r:id="rId11"/>
    <p:sldId id="499" r:id="rId12"/>
    <p:sldId id="460" r:id="rId13"/>
    <p:sldId id="461" r:id="rId14"/>
    <p:sldId id="500" r:id="rId15"/>
    <p:sldId id="462" r:id="rId16"/>
    <p:sldId id="494" r:id="rId17"/>
    <p:sldId id="464" r:id="rId18"/>
    <p:sldId id="465" r:id="rId19"/>
    <p:sldId id="472" r:id="rId20"/>
    <p:sldId id="467" r:id="rId21"/>
    <p:sldId id="496" r:id="rId22"/>
    <p:sldId id="490" r:id="rId23"/>
    <p:sldId id="469" r:id="rId24"/>
    <p:sldId id="470" r:id="rId25"/>
    <p:sldId id="271" r:id="rId26"/>
    <p:sldId id="501" r:id="rId27"/>
    <p:sldId id="502" r:id="rId28"/>
    <p:sldId id="503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74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49695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image" Target="../media/image21.jpeg"/><Relationship Id="rId4" Type="http://schemas.openxmlformats.org/officeDocument/2006/relationships/tags" Target="../tags/tag45.xml"/><Relationship Id="rId3" Type="http://schemas.openxmlformats.org/officeDocument/2006/relationships/image" Target="NULL" TargetMode="External"/><Relationship Id="rId2" Type="http://schemas.openxmlformats.org/officeDocument/2006/relationships/image" Target="../media/image20.jpeg"/><Relationship Id="rId1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22.png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9.xml"/><Relationship Id="rId3" Type="http://schemas.openxmlformats.org/officeDocument/2006/relationships/image" Target="../media/image17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18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16830" y="3509010"/>
            <a:ext cx="34677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主题低位双</a:t>
            </a:r>
            <a:r>
              <a:rPr lang="en-US" altLang="zh-CN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B</a:t>
            </a: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战法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1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</a:t>
            </a:r>
            <a:r>
              <a:rPr lang="zh-CN" altLang="en-US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</a:t>
            </a:r>
            <a:r>
              <a:rPr lang="en-US" altLang="zh-CN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龙头战法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942340"/>
            <a:ext cx="10496550" cy="5514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抄底指标学习及应用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59746" name="Picture 1" descr="第七讲：短线盈利模式之鈥敵垂擅丶烦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248728" y="1373823"/>
            <a:ext cx="4924425" cy="270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749" name="Picture 4" descr="第七讲：短线盈利模式之鈥敵垂擅丶烦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3"/>
          <a:stretch>
            <a:fillRect/>
          </a:stretch>
        </p:blipFill>
        <p:spPr>
          <a:xfrm>
            <a:off x="7292658" y="983298"/>
            <a:ext cx="2714625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9747" name="Rectangle 3"/>
          <p:cNvSpPr/>
          <p:nvPr>
            <p:custDataLst>
              <p:tags r:id="rId6"/>
            </p:custDataLst>
          </p:nvPr>
        </p:nvSpPr>
        <p:spPr>
          <a:xfrm>
            <a:off x="882015" y="4323715"/>
            <a:ext cx="9474835" cy="216090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noAutofit/>
          </a:bodyPr>
          <a:p>
            <a:pPr indent="266700"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选股步骤：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当大盘进入到抄底区域之后，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运用智能选股方案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找出绝对底和大底的股票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加入到自选股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待牛线（红线）上穿马线（绿线）或捕捞      金叉介入。（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分钟稳定）</a:t>
            </a:r>
            <a:endParaRPr lang="zh-CN" altLang="en-US" sz="12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选股思路：运用智能选股方案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水手抄底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短线看底部有超级单买入（主力被套）中线看流动资金翻红，结合量能考虑买入（一般底部放量中阳为好）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水手抄底：当水手突破进入连续的蓝色超跌状态（即恐慌性杀跌区域），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一旦形成中阳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线，代表机会来了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不出蓝色，不转绿色我们不操作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2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950710" y="1716859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先看大盘分析横向样本统计短线超跌是否超过15，配合中线上攻低于5胜率会更高。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1" name="深色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435435" y="1715255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950710" y="2520114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观察个股流动资金持续翻红，海洋寻底出现中底，大底状态的重点关注加入自选股（连续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日资金流入、首板或中阳、</a:t>
            </a:r>
            <a:r>
              <a:rPr lang="zh-CN" altLang="en-US" sz="140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短期看主力动向，跟风资金，超级大单买入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）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深色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435435" y="2518511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文本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950710" y="3323370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精选牛马线都在中小底双底抬高的个股、下跌半年以上整体跌幅40-50%的个股、智能辅助线乖离率-20以下，做好条件预警，盘中看牛线上穿马线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成仓，捕捞季节金叉两成，分仓位进场（超跌反弹仓位不超过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成）三日原则快进快出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5" name="深色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435435" y="3321766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6" name="文本5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2950710" y="4111416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一旦盘中出现预警共振金叉信号，三个点以内是较好买入点，不追高。关注十点前短期资金进场是重点，短线高位不能突破智能辅助线或盘中死叉冲高减仓或卖出即可！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深色5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435435" y="4109813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4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0885" y="0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超跌反弹战法总结应用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2" grpId="0" bldLvl="0" animBg="1"/>
      <p:bldP spid="4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出击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牛股特征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25" y="737235"/>
            <a:ext cx="6148070" cy="5737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低位双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战法应用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抬高绩优有主力类型：二次启动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790" y="706755"/>
            <a:ext cx="8314690" cy="57442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低位双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战法选股思路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5030" y="1130935"/>
            <a:ext cx="8191500" cy="1600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30" y="3124835"/>
            <a:ext cx="8191500" cy="2628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最近炒作热点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" y="705485"/>
            <a:ext cx="11934825" cy="5754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30" y="4876165"/>
            <a:ext cx="7989570" cy="1314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绩优双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15" y="699770"/>
            <a:ext cx="5831840" cy="5748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620" y="699770"/>
            <a:ext cx="5581015" cy="5748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主题低位游资出击战法总结</a:t>
            </a:r>
            <a:endParaRPr lang="zh-CN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5815" y="1230630"/>
            <a:ext cx="51993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选股要点</a:t>
            </a:r>
            <a:r>
              <a:rPr lang="zh-CN" altLang="en-US"/>
              <a:t>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，形成三共振主题风口或最近炒作短期资金活跃风口为佳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，中期主力状态红紫色，中短期向上，代表主力低位吸筹，短期资金活跃状态，主力动向紫色大额买入，跟风资金持续进场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，个股中期流动资金翻红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，个股底部超跌反弹首板启动，把握回档低位买入机会，买跌不追涨！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462395" y="951230"/>
            <a:ext cx="5199380" cy="484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买卖要点：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买点：</a:t>
            </a:r>
            <a:endParaRPr lang="zh-CN" altLang="en-US" sz="20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1-</a:t>
            </a:r>
            <a:r>
              <a:rPr lang="zh-CN" altLang="en-US"/>
              <a:t>当天首板的关注第二天</a:t>
            </a:r>
            <a:r>
              <a:rPr lang="en-US" altLang="zh-CN"/>
              <a:t>10</a:t>
            </a:r>
            <a:r>
              <a:rPr lang="zh-CN" altLang="en-US"/>
              <a:t>点主力资金是否流入，高开不超过</a:t>
            </a:r>
            <a:r>
              <a:rPr lang="en-US" altLang="zh-CN"/>
              <a:t>3</a:t>
            </a:r>
            <a:r>
              <a:rPr lang="zh-CN" altLang="en-US"/>
              <a:t>个点或</a:t>
            </a:r>
            <a:r>
              <a:rPr lang="en-US" altLang="zh-CN"/>
              <a:t>6</a:t>
            </a:r>
            <a:r>
              <a:rPr lang="zh-CN" altLang="en-US"/>
              <a:t>个点才可以，低开不跌破蓝线或</a:t>
            </a:r>
            <a:r>
              <a:rPr lang="en-US" altLang="zh-CN"/>
              <a:t>8</a:t>
            </a:r>
            <a:r>
              <a:rPr lang="zh-CN" altLang="en-US"/>
              <a:t>日线附近即可低吸为主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，假如当日盘面不错，上个交易日大盘流动资金翻红，盘中也可以按照捕捞季节金叉</a:t>
            </a:r>
            <a:r>
              <a:rPr lang="en-US" altLang="zh-CN"/>
              <a:t>30</a:t>
            </a:r>
            <a:r>
              <a:rPr lang="zh-CN" altLang="en-US"/>
              <a:t>分钟，六十分钟线金叉分仓位买入，建议不超过</a:t>
            </a:r>
            <a:r>
              <a:rPr lang="en-US" altLang="zh-CN"/>
              <a:t>3</a:t>
            </a:r>
            <a:r>
              <a:rPr lang="zh-CN" altLang="en-US"/>
              <a:t>成低吸为主。</a:t>
            </a:r>
            <a:r>
              <a:rPr lang="en-US" altLang="zh-CN"/>
              <a:t>3</a:t>
            </a:r>
            <a:r>
              <a:rPr lang="zh-CN" altLang="en-US"/>
              <a:t>，</a:t>
            </a:r>
            <a:r>
              <a:rPr lang="zh-CN"/>
              <a:t>分时缩量回档均价线，五日均价线支撑，涨幅不超过</a:t>
            </a:r>
            <a:r>
              <a:rPr lang="en-US" altLang="zh-CN"/>
              <a:t>3</a:t>
            </a:r>
            <a:r>
              <a:rPr lang="zh-CN" altLang="en-US"/>
              <a:t>个点或</a:t>
            </a:r>
            <a:r>
              <a:rPr lang="en-US" altLang="zh-CN"/>
              <a:t>6</a:t>
            </a:r>
            <a:r>
              <a:rPr lang="zh-CN" altLang="en-US"/>
              <a:t>个点，短期有资金进场也可以看分时缩量回档买入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底部双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B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牛股特征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低位双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B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战法应用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主题低位双</a:t>
            </a:r>
            <a:r>
              <a:rPr lang="en-US" alt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出击战法总结</a:t>
            </a:r>
            <a:endParaRPr lang="zh-CN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5815" y="1230630"/>
            <a:ext cx="51993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选股要点</a:t>
            </a:r>
            <a:r>
              <a:rPr lang="zh-CN" altLang="en-US"/>
              <a:t>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，形成三共振主题风口或最近炒作短期资金活跃风口为佳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，中期主力状态红紫色，中短期向上，代表主力低位吸筹，短期资金活跃状态，主力动向紫色大额买入，跟风资金持续进场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，个股中期流动资金翻红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，个股底部超跌反弹首板启动，把握回档低位买入机会，买跌不追涨！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401435" y="1125855"/>
            <a:ext cx="519938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卖</a:t>
            </a:r>
            <a:r>
              <a:rPr lang="zh-CN" altLang="en-US" sz="2400">
                <a:solidFill>
                  <a:srgbClr val="FF0000"/>
                </a:solidFill>
              </a:rPr>
              <a:t>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1-</a:t>
            </a:r>
            <a:r>
              <a:rPr lang="zh-CN"/>
              <a:t>短线三日原则，第二天分时走弱（有赚该止盈止盈），短期资金流出马上反弹卖出（短线止损</a:t>
            </a:r>
            <a:r>
              <a:rPr lang="en-US" altLang="zh-CN"/>
              <a:t>3-5</a:t>
            </a:r>
            <a:r>
              <a:rPr lang="zh-CN" altLang="en-US"/>
              <a:t>个点）</a:t>
            </a:r>
            <a:endParaRPr 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zh-CN"/>
              <a:t>回档智能交易线，</a:t>
            </a:r>
            <a:r>
              <a:rPr lang="en-US" altLang="zh-CN"/>
              <a:t>8</a:t>
            </a:r>
            <a:r>
              <a:rPr lang="zh-CN" altLang="en-US"/>
              <a:t>日线</a:t>
            </a:r>
            <a:r>
              <a:rPr lang="zh-CN"/>
              <a:t>有支撑或当日涨停持有为主，跌破</a:t>
            </a:r>
            <a:r>
              <a:rPr lang="en-US" altLang="zh-CN"/>
              <a:t>8</a:t>
            </a:r>
            <a:r>
              <a:rPr lang="zh-CN" altLang="en-US"/>
              <a:t>日线，</a:t>
            </a:r>
            <a:r>
              <a:rPr lang="zh-CN"/>
              <a:t>智能交易线</a:t>
            </a:r>
            <a:r>
              <a:rPr lang="en-US" altLang="zh-CN"/>
              <a:t>S</a:t>
            </a:r>
            <a:r>
              <a:rPr lang="zh-CN" altLang="en-US"/>
              <a:t>点或盘中六十分钟死叉卖出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，持有远离智能辅助线超</a:t>
            </a:r>
            <a:r>
              <a:rPr lang="en-US" altLang="zh-CN"/>
              <a:t>20-30</a:t>
            </a:r>
            <a:r>
              <a:rPr lang="zh-CN" altLang="en-US"/>
              <a:t>个点左右可以减仓做波段复制涨停！（牛股重复做）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切记：整体超跌反弹过程，仓位保持在三成以内！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240 拷贝 2_1773020601951_17742522490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_17742522613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 拷贝_17742523280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sz="32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牛线下移，资金翻红，超跌反弹机会</a:t>
            </a:r>
            <a:endParaRPr lang="zh-CN" sz="32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910" y="705485"/>
            <a:ext cx="11856085" cy="57454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中期趋势：震荡洗盘，回调介入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良机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717550"/>
            <a:ext cx="5702300" cy="5723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" y="717550"/>
            <a:ext cx="5588000" cy="5723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底部双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牛股特征</a:t>
            </a:r>
            <a:endParaRPr lang="zh-CN" altLang="en-US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紧跟短期主力，把握神剑好不好？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9825" y="1021715"/>
            <a:ext cx="7086600" cy="5114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9350" y="6094730"/>
            <a:ext cx="5161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符合主题热点，低位双</a:t>
            </a:r>
            <a:r>
              <a:rPr lang="en-US" altLang="zh-CN"/>
              <a:t>B</a:t>
            </a:r>
            <a:r>
              <a:rPr lang="zh-CN" altLang="en-US"/>
              <a:t>，游资活跃出击个股类型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主力做票五步走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572000" y="5834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大家想要做在哪一步？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88085" y="982345"/>
            <a:ext cx="9815830" cy="4852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投资方案哪个最佳？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5872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5270" y="1066165"/>
            <a:ext cx="8829675" cy="53676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1640</Words>
  <Application>WPS 演示</Application>
  <PresentationFormat>宽屏</PresentationFormat>
  <Paragraphs>117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450</cp:revision>
  <dcterms:created xsi:type="dcterms:W3CDTF">2019-06-19T02:08:00Z</dcterms:created>
  <dcterms:modified xsi:type="dcterms:W3CDTF">2026-03-23T11:13:21Z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9A8F5F0B153F4430BE9AD99DDA36D046_13</vt:lpwstr>
  </property>
</Properties>
</file>