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4"/>
  </p:notesMasterIdLst>
  <p:sldIdLst>
    <p:sldId id="428" r:id="rId5"/>
    <p:sldId id="416" r:id="rId6"/>
    <p:sldId id="267" r:id="rId7"/>
    <p:sldId id="430" r:id="rId8"/>
    <p:sldId id="439" r:id="rId9"/>
    <p:sldId id="436" r:id="rId10"/>
    <p:sldId id="269" r:id="rId11"/>
    <p:sldId id="421" r:id="rId12"/>
    <p:sldId id="420" r:id="rId13"/>
    <p:sldId id="435" r:id="rId14"/>
    <p:sldId id="437" r:id="rId15"/>
    <p:sldId id="440" r:id="rId16"/>
    <p:sldId id="415" r:id="rId17"/>
    <p:sldId id="441" r:id="rId18"/>
    <p:sldId id="419" r:id="rId19"/>
    <p:sldId id="417" r:id="rId20"/>
    <p:sldId id="432" r:id="rId21"/>
    <p:sldId id="442" r:id="rId22"/>
    <p:sldId id="271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0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21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T+3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布局回档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23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836930"/>
            <a:ext cx="10571480" cy="572643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分时找异动机会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8235" y="5273040"/>
            <a:ext cx="3657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日内大单占比较高个股是近期最有爆发力的方向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寻找三阳开泰机会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585" y="999490"/>
            <a:ext cx="5382260" cy="485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9490"/>
            <a:ext cx="5320665" cy="48596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7773" t="11349" r="9028" b="1999"/>
          <a:stretch>
            <a:fillRect/>
          </a:stretch>
        </p:blipFill>
        <p:spPr>
          <a:xfrm>
            <a:off x="1618615" y="1106805"/>
            <a:ext cx="8836025" cy="51492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065" y="952500"/>
            <a:ext cx="4389120" cy="4613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30" y="952500"/>
            <a:ext cx="2880360" cy="4448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420735" y="415226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异动靠前板块首板找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三阳开泰机会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8275320" y="1700530"/>
            <a:ext cx="2943225" cy="1662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+T+3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178"/>
          <a:stretch>
            <a:fillRect/>
          </a:stretch>
        </p:blipFill>
        <p:spPr>
          <a:xfrm>
            <a:off x="180340" y="737235"/>
            <a:ext cx="5504815" cy="5640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55" y="835025"/>
            <a:ext cx="3495675" cy="4699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759315" y="1952625"/>
            <a:ext cx="22955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热点涨停大于</a:t>
            </a:r>
            <a:r>
              <a:rPr lang="en-US" altLang="zh-CN">
                <a:highlight>
                  <a:srgbClr val="FFFF00"/>
                </a:highlight>
              </a:rPr>
              <a:t>10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如果熊线上移或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上涨超过</a:t>
            </a: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天中阳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一般选择</a:t>
            </a:r>
            <a:r>
              <a:rPr lang="en-US" altLang="zh-CN">
                <a:highlight>
                  <a:srgbClr val="FFFF00"/>
                </a:highlight>
              </a:rPr>
              <a:t>T+3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龙虎找异动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836930"/>
            <a:ext cx="10591800" cy="569277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板块龙虎异动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71090" y="22345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警惕过期十日热点高标出现分歧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3037205"/>
            <a:ext cx="2726690" cy="2470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罗老师_1741241450910_1742721437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带货_17427214475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三阳开泰找异动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龙虎找异动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340" y="989965"/>
            <a:ext cx="7920355" cy="5192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市场背离释放阶段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065" y="961390"/>
            <a:ext cx="9881870" cy="5353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市场阶段高切低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925195"/>
            <a:ext cx="5195570" cy="395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40" y="1541780"/>
            <a:ext cx="6666865" cy="3114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规避高位趋势盘弱个股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172720" y="798195"/>
            <a:ext cx="4653915" cy="5262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825" y="798195"/>
            <a:ext cx="3526790" cy="5261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7900670" y="809625"/>
            <a:ext cx="553720" cy="5240020"/>
          </a:xfrm>
          <a:prstGeom prst="rect">
            <a:avLst/>
          </a:prstGeom>
          <a:solidFill>
            <a:srgbClr val="7399DC">
              <a:alpha val="40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165" y="889635"/>
            <a:ext cx="3614420" cy="1629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910" y="2671445"/>
            <a:ext cx="3593465" cy="14420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分时异动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390650" y="5617639"/>
            <a:ext cx="9410700" cy="95080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来源：交易所会把单位时间内撮合成交的每一笔数据传输过来</a:t>
            </a:r>
            <a:endParaRPr lang="en-US" altLang="zh-CN" dirty="0"/>
          </a:p>
          <a:p>
            <a:pPr algn="ctr"/>
            <a:r>
              <a:rPr lang="zh-CN" altLang="en-US" dirty="0"/>
              <a:t>含义：可看到每一笔是怎么成交的，并看到所有大单的数据</a:t>
            </a:r>
            <a:endParaRPr lang="en-US" altLang="zh-CN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grpSp>
        <p:nvGrpSpPr>
          <p:cNvPr id="17" name="组合 16"/>
          <p:cNvGrpSpPr/>
          <p:nvPr/>
        </p:nvGrpSpPr>
        <p:grpSpPr>
          <a:xfrm>
            <a:off x="2840954" y="885424"/>
            <a:ext cx="4718870" cy="1495826"/>
            <a:chOff x="2840954" y="885424"/>
            <a:chExt cx="4718870" cy="1495826"/>
          </a:xfrm>
        </p:grpSpPr>
        <p:grpSp>
          <p:nvGrpSpPr>
            <p:cNvPr id="8" name="组合 7"/>
            <p:cNvGrpSpPr/>
            <p:nvPr/>
          </p:nvGrpSpPr>
          <p:grpSpPr>
            <a:xfrm>
              <a:off x="2840954" y="885424"/>
              <a:ext cx="4718870" cy="978520"/>
              <a:chOff x="3212219" y="3241954"/>
              <a:chExt cx="3716154" cy="977599"/>
            </a:xfrm>
          </p:grpSpPr>
          <p:sp>
            <p:nvSpPr>
              <p:cNvPr id="9" name="矩形: 圆角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212219" y="3241954"/>
                <a:ext cx="3716154" cy="977599"/>
              </a:xfrm>
              <a:prstGeom prst="roundRect">
                <a:avLst>
                  <a:gd name="adj" fmla="val 1468"/>
                </a:avLst>
              </a:prstGeom>
              <a:solidFill>
                <a:srgbClr val="C0000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1600" ker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文本占位符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2219" y="3342466"/>
                <a:ext cx="3516276" cy="77657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zh-CN" altLang="en-US" sz="18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14:56:42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，在这一秒内有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28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笔撮合成交的数据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</a:rPr>
                  <a:t>第一笔为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20.60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的价格，撮合成交了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手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476750" y="1863944"/>
              <a:ext cx="596734" cy="517306"/>
            </a:xfrm>
            <a:prstGeom prst="straightConnector1">
              <a:avLst/>
            </a:prstGeom>
            <a:ln w="12700">
              <a:solidFill>
                <a:srgbClr val="C5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760795" y="2290243"/>
            <a:ext cx="1839905" cy="1862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WPS 演示</Application>
  <PresentationFormat>宽屏</PresentationFormat>
  <Paragraphs>76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武</cp:lastModifiedBy>
  <cp:revision>270</cp:revision>
  <dcterms:created xsi:type="dcterms:W3CDTF">2019-06-19T02:08:00Z</dcterms:created>
  <dcterms:modified xsi:type="dcterms:W3CDTF">2025-03-23T09:18:08Z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244ACA2EB60840989A6E7AD0DF89266E</vt:lpwstr>
  </property>
</Properties>
</file>