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1" r:id="rId4"/>
    <p:sldId id="1699" r:id="rId6"/>
    <p:sldId id="1701" r:id="rId7"/>
    <p:sldId id="1698" r:id="rId8"/>
    <p:sldId id="1700" r:id="rId9"/>
    <p:sldId id="1702" r:id="rId10"/>
    <p:sldId id="1705" r:id="rId11"/>
    <p:sldId id="1704" r:id="rId12"/>
    <p:sldId id="1703" r:id="rId13"/>
    <p:sldId id="1696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5" userDrawn="1">
          <p15:clr>
            <a:srgbClr val="A4A3A4"/>
          </p15:clr>
        </p15:guide>
        <p15:guide id="3" pos="49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5"/>
        <p:guide pos="492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59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1.xml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tags" Target="../tags/tag50.xml"/><Relationship Id="rId2" Type="http://schemas.openxmlformats.org/officeDocument/2006/relationships/image" Target="../media/image21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主题投资的中线逻辑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825500"/>
            <a:ext cx="8801735" cy="47796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算电协同，绿色能源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宏观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政策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算电协同，一体化优先，后续跟进，机构资金方向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跟随趋势，静待花开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844550"/>
            <a:ext cx="3576320" cy="463613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4512310" y="844550"/>
            <a:ext cx="6703060" cy="4636135"/>
            <a:chOff x="7658" y="1280"/>
            <a:chExt cx="11134" cy="721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8" y="1280"/>
              <a:ext cx="5493" cy="718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46" y="1280"/>
              <a:ext cx="5446" cy="721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" y="855980"/>
            <a:ext cx="2780030" cy="417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/>
          <p:nvPr/>
        </p:nvPicPr>
        <p:blipFill>
          <a:blip r:embed="rId2"/>
          <a:stretch>
            <a:fillRect/>
          </a:stretch>
        </p:blipFill>
        <p:spPr>
          <a:xfrm>
            <a:off x="2997835" y="855980"/>
            <a:ext cx="2954020" cy="4175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词元经济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75115" y="5182235"/>
            <a:ext cx="2887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电力活跃，算力后备，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词元经济。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电力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电网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储能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虚拟电厂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服务器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液冷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通信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5073015"/>
            <a:ext cx="4500245" cy="141732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055360" y="855980"/>
            <a:ext cx="2954655" cy="417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/>
          <p:cNvPicPr/>
          <p:nvPr/>
        </p:nvPicPr>
        <p:blipFill>
          <a:blip r:embed="rId6"/>
          <a:stretch>
            <a:fillRect/>
          </a:stretch>
        </p:blipFill>
        <p:spPr>
          <a:xfrm>
            <a:off x="9109710" y="856615"/>
            <a:ext cx="2952750" cy="4175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265" y="5073015"/>
            <a:ext cx="4492625" cy="1417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最新，最快，最热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趋势红，多空红，近期炒作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主要核心主题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关注核心主题，趋势转折的机会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5295" y="863600"/>
            <a:ext cx="8758555" cy="4756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WPS 演示</Application>
  <PresentationFormat>宽屏</PresentationFormat>
  <Paragraphs>41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1969</cp:revision>
  <dcterms:created xsi:type="dcterms:W3CDTF">2019-06-19T02:08:00Z</dcterms:created>
  <dcterms:modified xsi:type="dcterms:W3CDTF">2026-03-25T11:26:09Z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3CA18C6A26324DFBA7BEC8FA1D0311AE_13</vt:lpwstr>
  </property>
</Properties>
</file>