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3"/>
    <p:sldId id="306" r:id="rId4"/>
    <p:sldId id="324" r:id="rId5"/>
    <p:sldId id="310" r:id="rId6"/>
    <p:sldId id="313" r:id="rId7"/>
    <p:sldId id="314" r:id="rId8"/>
    <p:sldId id="315" r:id="rId9"/>
    <p:sldId id="317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8.png"/><Relationship Id="rId7" Type="http://schemas.openxmlformats.org/officeDocument/2006/relationships/tags" Target="../tags/tag80.xml"/><Relationship Id="rId6" Type="http://schemas.openxmlformats.org/officeDocument/2006/relationships/image" Target="../media/image17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19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8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震荡轮动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927600"/>
            <a:ext cx="11632565" cy="1774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周一指数回踩整固后，横向样本统计短线上攻和中线上攻持续向上，已确立阶段性见底的信号。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周二市场普涨之后，周三大盘转入震荡整理，盘面上依旧维持着板块轮动的格局，并未形成明确的主线方向，这意味着大盘的上涨过程不会一帆风顺，最大概率将呈现进二退一的缓慢上行节奏，震荡整理或将成为常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1070" y="578485"/>
            <a:ext cx="7534275" cy="39471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9098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板块位置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52030" y="1412875"/>
            <a:ext cx="4702175" cy="4150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板块高低确定风险与机会：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、上升趋势：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线在智能辅助线之上，主力净买额红肥绿瘦，流动资金翻红为主。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、震荡趋势：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线与智能辅助线黏合，主力净买额或者流动资金，存在一方翻绿为主。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、下降趋势：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线在智能辅助线之下，主力净买额绿肥红瘦，流动资金翻绿为主。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、趋势扭转：上升趋势转震荡或者下降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高位；下降趋势转震荡或者上升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低位；震荡转下降趋势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高位；震荡转上升趋势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低位。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板块位置优选上升趋势，或者趋势扭转中的低位。</a:t>
            </a:r>
            <a:endParaRPr lang="zh-CN" altLang="en-US" sz="1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228725"/>
            <a:ext cx="7096125" cy="4519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3505" y="4444365"/>
            <a:ext cx="11868785" cy="248920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大盘处于不强不弱的震荡整理状态，板块轮动仍是主要运行特征：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周一大盘二次探底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智能电网及龙虾概念；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周二大盘大反弹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--AI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硬件，涵盖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CPO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PCB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光纤、玻纤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等细分领域；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周三大盘震荡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储能。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硬件领域的核心标的走势最为稳健，趋势性优势显著。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05" y="556895"/>
            <a:ext cx="12030075" cy="3781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45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378460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WPS 演示</Application>
  <PresentationFormat>宽屏</PresentationFormat>
  <Paragraphs>105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KSOFD723FC5D</vt:lpstr>
      <vt:lpstr>方正宝黑体 简 Medium</vt:lpstr>
      <vt:lpstr>方正大黑体_GBK</vt:lpstr>
      <vt:lpstr>方正宝黑体 简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251</cp:revision>
  <dcterms:created xsi:type="dcterms:W3CDTF">2019-06-19T02:08:00Z</dcterms:created>
  <dcterms:modified xsi:type="dcterms:W3CDTF">2026-03-11T09:24:31Z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2C7970E72B4F4A2D91D8170C18695D9C_13</vt:lpwstr>
  </property>
</Properties>
</file>