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3"/>
    <p:sldId id="306" r:id="rId4"/>
    <p:sldId id="310" r:id="rId5"/>
    <p:sldId id="313" r:id="rId6"/>
    <p:sldId id="314" r:id="rId7"/>
    <p:sldId id="315" r:id="rId8"/>
    <p:sldId id="317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18.png"/><Relationship Id="rId7" Type="http://schemas.openxmlformats.org/officeDocument/2006/relationships/tags" Target="../tags/tag78.xml"/><Relationship Id="rId6" Type="http://schemas.openxmlformats.org/officeDocument/2006/relationships/image" Target="../media/image17.png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image" Target="../media/image19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三天两冰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99960" y="1143635"/>
            <a:ext cx="4991735" cy="4728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三天两冰点，短线超跌数值初现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指数整数关口，箱体底部区域，重点关注后续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天的市场反馈，分两种场景制定应对策略：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场景一：站在情绪冰点，博弈阶段性反弹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若判断当前箱体底部为短期情绪低点，短线超跌数值进一步放大，可在低点适度布局，布局后可根据后续市场反馈，抗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1-3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天观察反弹力度。需要注意的是，此处布局属于左侧博弈</a:t>
            </a:r>
            <a:r>
              <a:rPr lang="en-US" altLang="zh-CN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仓位还不能过重。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场景二：判断破位，坚守右侧交易，等待明确信号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若上证指数有效跌破箱体底部，放弃任何左侧抄底动作，等待右侧信号出现：短线上攻、中线上攻持续向上，流动资金持续翻红，熊线上移。</a:t>
            </a:r>
            <a:endParaRPr lang="zh-CN" altLang="en-US" sz="17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3655" y="776605"/>
            <a:ext cx="7171690" cy="4357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33655" y="5139055"/>
            <a:ext cx="7171690" cy="1218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81630" y="5515610"/>
            <a:ext cx="6849110" cy="78994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存储板块：分歧未改强势，内部轮动将至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国产算力：小周期顺势演绎，新开仓不易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化工板块：长逻辑未改，短期需耐心等待震荡消化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1325" y="520065"/>
            <a:ext cx="8349615" cy="4972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3304540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645" y="691515"/>
            <a:ext cx="5909310" cy="261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3784600" cy="58058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WPS 演示</Application>
  <PresentationFormat>宽屏</PresentationFormat>
  <Paragraphs>94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KSOF28C8607A</vt:lpstr>
      <vt:lpstr>ksdb</vt:lpstr>
      <vt:lpstr>Arial Unicode MS</vt:lpstr>
      <vt:lpstr>Calibri</vt:lpstr>
      <vt:lpstr>KSOFBD28ECAF</vt:lpstr>
      <vt:lpstr>KSOFDDF4E7ED</vt:lpstr>
      <vt:lpstr>KSOFD723FC5D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258</cp:revision>
  <dcterms:created xsi:type="dcterms:W3CDTF">2019-06-19T02:08:00Z</dcterms:created>
  <dcterms:modified xsi:type="dcterms:W3CDTF">2026-03-19T12:29:44Z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5EEC8FB95A5D48E580B097169B83CF66_13</vt:lpwstr>
  </property>
</Properties>
</file>