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06" r:id="rId4"/>
    <p:sldId id="318" r:id="rId5"/>
    <p:sldId id="310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" Type="http://schemas.openxmlformats.org/officeDocument/2006/relationships/image" Target="../media/image15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6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19.png"/><Relationship Id="rId7" Type="http://schemas.openxmlformats.org/officeDocument/2006/relationships/tags" Target="../tags/tag87.xml"/><Relationship Id="rId6" Type="http://schemas.openxmlformats.org/officeDocument/2006/relationships/image" Target="../media/image18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17.png"/><Relationship Id="rId2" Type="http://schemas.openxmlformats.org/officeDocument/2006/relationships/tags" Target="../tags/tag84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image" Target="../media/image20.png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超跌修复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大盘分析（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3.19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）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14363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三天两冰点，短线超跌数值初现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指数整数关口，箱体底部区域，重点关注后续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天的市场反馈，分两种场景制定应对策略：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场景一：站在情绪冰点，博弈阶段性反弹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若判断当前箱体底部为短期情绪低点，短线超跌数值进一步放大，可在低点适度布局，布局后可根据后续市场反馈，抗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天观察反弹力度。需要注意的是，此处布局属于左侧博弈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仓位还不能过重。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场景二：判断破位，坚守右侧交易，等待明确信号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若上证指数有效跌破箱体底部，放弃任何左侧抄底动作，等待右侧信号出现：短线上攻、中线上攻持续向上，流动资金持续翻红，熊线上移。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655" y="776605"/>
            <a:ext cx="7171690" cy="4357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3655" y="5139055"/>
            <a:ext cx="7171690" cy="1218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大盘分析（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3.19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）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市场规律来看，连续杀跌后的企稳修复，通常持续周期为两至三日，目前反弹已达两日，横向样本统计的短线超跌数值降低至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0.786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，短期反弹动能逐步消耗，后续大盘重点观察量能释放程度，以此判断市场企稳程度。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风险操作路径：对于风险偏好较低的操作，最稳妥的方式是耐心等待右侧信号明确后再布局，确认指标为：流动资金持续翻红、短线、中线上攻转向向上、市场趋势明确反转且熊线上移，此时调整风险大幅降低，可从容布局核心板块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5" y="1224915"/>
            <a:ext cx="6927215" cy="4261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3705" y="5266055"/>
            <a:ext cx="11017885" cy="129286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板块轮动为主，局部结构性强势，仅有电力板块走出明确的二波主升结构，其余板块均呈现零散轮动态势，未形成有效合力。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、电力：今日延续强势，形成二波主升，头部个股多数上涨，但赚钱效应局限于板块内部，未外溢，对大盘拉动有限。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、科技：维持内部轮动补涨，未形成领涨合力，板块内部分歧加大、核心大票走弱，资金兑现意愿强；交易拥挤、短期情绪过热，轮动加速削弱持续性，难以带动全市场情绪共振。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1640" y="520065"/>
            <a:ext cx="8639175" cy="4476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宽屏</PresentationFormat>
  <Paragraphs>116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文道潮黑体</vt:lpstr>
      <vt:lpstr>方正宝黑体 简 Light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260</cp:revision>
  <dcterms:created xsi:type="dcterms:W3CDTF">2019-06-19T02:08:00Z</dcterms:created>
  <dcterms:modified xsi:type="dcterms:W3CDTF">2026-03-25T12:53:19Z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05D57423EC824A4E988D43749EC66FAC_13</vt:lpwstr>
  </property>
</Properties>
</file>