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18" r:id="rId4"/>
    <p:sldId id="319" r:id="rId5"/>
    <p:sldId id="310" r:id="rId6"/>
    <p:sldId id="313" r:id="rId7"/>
    <p:sldId id="314" r:id="rId8"/>
    <p:sldId id="315" r:id="rId9"/>
    <p:sldId id="31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0.xml"/><Relationship Id="rId2" Type="http://schemas.openxmlformats.org/officeDocument/2006/relationships/image" Target="../media/image14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15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18.png"/><Relationship Id="rId7" Type="http://schemas.openxmlformats.org/officeDocument/2006/relationships/tags" Target="../tags/tag87.xml"/><Relationship Id="rId6" Type="http://schemas.openxmlformats.org/officeDocument/2006/relationships/image" Target="../media/image17.pn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16.png"/><Relationship Id="rId2" Type="http://schemas.openxmlformats.org/officeDocument/2006/relationships/tags" Target="../tags/tag84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image" Target="../media/image19.png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二次回落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大盘分析（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3.25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）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市场规律来看，连续杀跌后的企稳修复，通常持续周期为两至三日，目前反弹已达两日，横向样本统计的短线超跌数值降低至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0.786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，短期反弹动能逐步消耗，后续大盘重点观察量能释放程度，以此判断市场企稳程度。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风险操作路径：对于风险偏好较低的操作，最稳妥的方式是耐心等待右侧信号明确后再布局，确认指标为：流动资金持续翻红、短线、中线上攻转向向上、市场趋势明确反转且熊线上移，此时调整风险大幅降低，可从容布局核心板块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5" y="1224915"/>
            <a:ext cx="6927215" cy="4261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2765" y="1676400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在横向样本统计的短线超跌数值修复近零的基础上，连续两天的普反行情缺乏能够强势扩散的主线板块支撑，流动资金持续翻绿三天，这种情况下，反弹的持续性自然难以走高，周四的调整也就顺理成章。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只要</a:t>
            </a:r>
            <a:r>
              <a:rPr lang="zh-CN" altLang="en-US" sz="1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美以局势没有出现大的异动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，即没有重大外力扰动市场，那么周二、周三连续两日的反弹，已足以说明当前位置多方具备主动进攻的意愿。因此，在没有外力冲击的前提下，</a:t>
            </a:r>
            <a:r>
              <a:rPr lang="zh-CN" altLang="en-US" sz="1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短期来看，本周一下探的低点大概率不会被跌破，有第一波回踩的点位作为参考，后续二次回落的下跌，就会吸引不少资金尝试博弈，届时更容易形成反弹共识。</a:t>
            </a:r>
            <a:endParaRPr lang="zh-CN" altLang="en-US" sz="17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032510"/>
            <a:ext cx="6514465" cy="51581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17260" y="2164080"/>
            <a:ext cx="6322060" cy="221742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近期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股没有持续单边主线，资金在危机交易、滞胀交易、复常交易三大板块间快速轮动，三大主线呈跷跷板效应，轮动完全跟随宏观预期变化：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</a:rPr>
              <a:t>地缘紧张、油价暴涨：危机交易占优，资金扎堆油气、红利；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</a:rPr>
              <a:t>油价高位徘徊、通胀走高：滞胀交易发力，新能源、黄金走强；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</a:rPr>
              <a:t>局势缓和、通胀降温、复苏向好：恢复常态，</a:t>
            </a:r>
            <a:r>
              <a:rPr lang="en-US" altLang="zh-CN" sz="17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</a:rPr>
              <a:t>、有色领涨。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363345"/>
            <a:ext cx="5905500" cy="4305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WPS 演示</Application>
  <PresentationFormat>宽屏</PresentationFormat>
  <Paragraphs>112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262</cp:revision>
  <dcterms:created xsi:type="dcterms:W3CDTF">2019-06-19T02:08:00Z</dcterms:created>
  <dcterms:modified xsi:type="dcterms:W3CDTF">2026-03-26T12:49:05Z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F10E729271D5485A83A2CB6540B3BA4F_13</vt:lpwstr>
  </property>
</Properties>
</file>