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1" r:id="rId10"/>
    <p:sldId id="878" r:id="rId11"/>
    <p:sldId id="1514" r:id="rId12"/>
    <p:sldId id="1530" r:id="rId13"/>
    <p:sldId id="1527" r:id="rId14"/>
    <p:sldId id="1526" r:id="rId15"/>
    <p:sldId id="1523" r:id="rId16"/>
    <p:sldId id="1522" r:id="rId17"/>
    <p:sldId id="1519" r:id="rId18"/>
    <p:sldId id="1518" r:id="rId19"/>
    <p:sldId id="1517" r:id="rId20"/>
    <p:sldId id="1507" r:id="rId21"/>
    <p:sldId id="1426" r:id="rId22"/>
    <p:sldId id="1355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1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28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3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8143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持股为主，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轮动依旧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成仓，指数上行震荡中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715" y="1578610"/>
            <a:ext cx="5093335" cy="44761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0" y="1586230"/>
            <a:ext cx="4710430" cy="44176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145" y="1669415"/>
            <a:ext cx="5098415" cy="4194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855" y="2596515"/>
            <a:ext cx="4989195" cy="2705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0275" y="1730375"/>
            <a:ext cx="7691120" cy="42202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2905" y="1578610"/>
            <a:ext cx="3806825" cy="454406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79951" y="56171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相关概念：网络安全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相关个股：华胜天成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中电鑫龙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瑞斯康达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5035" y="1628775"/>
            <a:ext cx="5231130" cy="46920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835" y="2355850"/>
            <a:ext cx="5022215" cy="3238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883</Words>
  <Application>WPS 演示</Application>
  <PresentationFormat>宽屏</PresentationFormat>
  <Paragraphs>195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1580</cp:revision>
  <dcterms:created xsi:type="dcterms:W3CDTF">2019-06-19T02:08:00Z</dcterms:created>
  <dcterms:modified xsi:type="dcterms:W3CDTF">2026-03-11T00:47:44Z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AA2B7BA430424C9089DFE1B02BEE00D7_13</vt:lpwstr>
  </property>
</Properties>
</file>