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868" r:id="rId3"/>
    <p:sldId id="877" r:id="rId5"/>
    <p:sldId id="869" r:id="rId6"/>
    <p:sldId id="1206" r:id="rId7"/>
    <p:sldId id="1227" r:id="rId8"/>
    <p:sldId id="1053" r:id="rId9"/>
    <p:sldId id="1215" r:id="rId10"/>
    <p:sldId id="1225" r:id="rId11"/>
    <p:sldId id="878" r:id="rId12"/>
    <p:sldId id="1131" r:id="rId13"/>
    <p:sldId id="1191" r:id="rId14"/>
    <p:sldId id="1132" r:id="rId15"/>
    <p:sldId id="1170" r:id="rId16"/>
    <p:sldId id="1184" r:id="rId17"/>
    <p:sldId id="1217" r:id="rId18"/>
    <p:sldId id="1218" r:id="rId19"/>
    <p:sldId id="1190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06"/>
            <p14:sldId id="1227"/>
            <p14:sldId id="1053"/>
            <p14:sldId id="1215"/>
            <p14:sldId id="1225"/>
          </p14:sldIdLst>
        </p14:section>
        <p14:section name="市场节奏" id="{D8B0A2C5-1F55-4F56-9B21-CF550DA541C3}">
          <p14:sldIdLst>
            <p14:sldId id="878"/>
            <p14:sldId id="1131"/>
            <p14:sldId id="1191"/>
            <p14:sldId id="1132"/>
            <p14:sldId id="1170"/>
            <p14:sldId id="1184"/>
            <p14:sldId id="1217"/>
            <p14:sldId id="1218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6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6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2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6.png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指数变盘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跟随信号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占位符 7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743710" y="1682115"/>
            <a:ext cx="8898890" cy="46666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361" y="59537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3.11  </a:t>
            </a:r>
            <a:r>
              <a:rPr b="1">
                <a:solidFill>
                  <a:srgbClr val="FF0000"/>
                </a:solidFill>
              </a:rPr>
              <a:t>竞价打板符合模式的个股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725" y="1578610"/>
            <a:ext cx="8477250" cy="43668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竞价狙击</a:t>
            </a:r>
            <a:endParaRPr lang="zh-CN" altLang="en-US"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4195" y="1808480"/>
            <a:ext cx="8698865" cy="46120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>
          <a:xfrm>
            <a:off x="2185996" y="599499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3.11 </a:t>
            </a:r>
            <a:r>
              <a:rPr b="1">
                <a:solidFill>
                  <a:srgbClr val="FF0000"/>
                </a:solidFill>
              </a:rPr>
              <a:t>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5620" y="1716405"/>
            <a:ext cx="8365490" cy="42786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5415" y="1652905"/>
            <a:ext cx="4281170" cy="4286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755" y="1652905"/>
            <a:ext cx="4818380" cy="42856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" y="2052320"/>
            <a:ext cx="4656455" cy="3425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380" y="1809115"/>
            <a:ext cx="5423535" cy="40817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0465" y="1620520"/>
            <a:ext cx="9830435" cy="42881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5015" y="1578610"/>
            <a:ext cx="5525770" cy="45161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01670" y="5774690"/>
            <a:ext cx="6096000" cy="709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关联题材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云计算</a:t>
            </a: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相关个股：杭钢股份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岩山科技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数据港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0665" y="1649095"/>
            <a:ext cx="6271895" cy="44519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01670" y="5639435"/>
            <a:ext cx="6096000" cy="709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关联题材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创投</a:t>
            </a: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相关个股：岩山科技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云内动力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怡亚通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1470" y="1657350"/>
            <a:ext cx="6353175" cy="41287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00375" y="5544185"/>
            <a:ext cx="6096000" cy="709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关联题材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 AI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智能体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相关概念：岩山科技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湖北广电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云赛智联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1206</Words>
  <Application>WPS 演示</Application>
  <PresentationFormat>宽屏</PresentationFormat>
  <Paragraphs>103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9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1329</cp:revision>
  <dcterms:created xsi:type="dcterms:W3CDTF">2019-06-19T02:08:00Z</dcterms:created>
  <dcterms:modified xsi:type="dcterms:W3CDTF">2025-03-12T00:42:32Z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3AD0750EEDF84464832D33D2A394153B_13</vt:lpwstr>
  </property>
</Properties>
</file>