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1" r:id="rId10"/>
    <p:sldId id="878" r:id="rId11"/>
    <p:sldId id="1514" r:id="rId12"/>
    <p:sldId id="1530" r:id="rId13"/>
    <p:sldId id="1527" r:id="rId14"/>
    <p:sldId id="1526" r:id="rId15"/>
    <p:sldId id="1523" r:id="rId16"/>
    <p:sldId id="1522" r:id="rId17"/>
    <p:sldId id="1519" r:id="rId18"/>
    <p:sldId id="1518" r:id="rId19"/>
    <p:sldId id="1517" r:id="rId20"/>
    <p:sldId id="1507" r:id="rId21"/>
    <p:sldId id="1426" r:id="rId22"/>
    <p:sldId id="1355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1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2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915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轮动依旧，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敢于做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T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920" y="1578610"/>
            <a:ext cx="5026025" cy="4441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540" y="1578610"/>
            <a:ext cx="4726940" cy="44310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385" y="1722120"/>
            <a:ext cx="5174615" cy="4229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965" y="2672715"/>
            <a:ext cx="4730750" cy="2552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00" y="1687830"/>
            <a:ext cx="7595870" cy="41541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6640" y="1578610"/>
            <a:ext cx="4999355" cy="444754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79951" y="56171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</a:t>
            </a:r>
            <a:r>
              <a:rPr lang="en-US" altLang="zh-CN" b="1">
                <a:solidFill>
                  <a:srgbClr val="FF0000"/>
                </a:solidFill>
              </a:rPr>
              <a:t>OpenClaw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相关个股：华胜天成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拓维信息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九安医疗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6455" y="1578610"/>
            <a:ext cx="5401310" cy="478218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079951" y="56171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相关概念：电力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相关个股：中国能建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协鑫能科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节能风电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919</Words>
  <Application>WPS 演示</Application>
  <PresentationFormat>宽屏</PresentationFormat>
  <Paragraphs>199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1581</cp:revision>
  <dcterms:created xsi:type="dcterms:W3CDTF">2019-06-19T02:08:00Z</dcterms:created>
  <dcterms:modified xsi:type="dcterms:W3CDTF">2026-03-12T00:51:55Z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0C454C4F51964C699004B3177B416C61_13</vt:lpwstr>
  </property>
</Properties>
</file>