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1532" r:id="rId11"/>
    <p:sldId id="1533" r:id="rId12"/>
    <p:sldId id="878" r:id="rId13"/>
    <p:sldId id="1514" r:id="rId14"/>
    <p:sldId id="1530" r:id="rId15"/>
    <p:sldId id="1527" r:id="rId16"/>
    <p:sldId id="1526" r:id="rId17"/>
    <p:sldId id="1523" r:id="rId18"/>
    <p:sldId id="1522" r:id="rId19"/>
    <p:sldId id="1519" r:id="rId20"/>
    <p:sldId id="1518" r:id="rId21"/>
    <p:sldId id="1517" r:id="rId22"/>
    <p:sldId id="1507" r:id="rId23"/>
    <p:sldId id="1426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  <p14:sldId id="1532"/>
            <p14:sldId id="1533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7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8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017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又见周五，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轮动震荡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730" y="1578610"/>
            <a:ext cx="4843780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65" y="1584325"/>
            <a:ext cx="4716780" cy="44221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90" y="1726565"/>
            <a:ext cx="5097145" cy="4076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2541270"/>
            <a:ext cx="4873625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0330" y="1621790"/>
            <a:ext cx="6648450" cy="4330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" y="1645920"/>
            <a:ext cx="4916170" cy="4382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40" y="2132965"/>
            <a:ext cx="5184140" cy="3609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110" y="1907540"/>
            <a:ext cx="4991735" cy="371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85" y="2749550"/>
            <a:ext cx="5085715" cy="2636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060" y="1578610"/>
            <a:ext cx="4326255" cy="4731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90" y="2710180"/>
            <a:ext cx="5106670" cy="24676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1578610"/>
            <a:ext cx="4837430" cy="462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10" y="1658620"/>
            <a:ext cx="4827905" cy="45427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>宽屏</PresentationFormat>
  <Paragraphs>198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1582</cp:revision>
  <dcterms:created xsi:type="dcterms:W3CDTF">2019-06-19T02:08:00Z</dcterms:created>
  <dcterms:modified xsi:type="dcterms:W3CDTF">2026-03-13T00:50:47Z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10C790ED39224567BCB3EEE24A6D5D40_13</vt:lpwstr>
  </property>
</Properties>
</file>