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1256" r:id="rId9"/>
    <p:sldId id="607" r:id="rId10"/>
    <p:sldId id="1235" r:id="rId11"/>
    <p:sldId id="1257" r:id="rId12"/>
    <p:sldId id="1258" r:id="rId13"/>
    <p:sldId id="1261" r:id="rId14"/>
    <p:sldId id="1260" r:id="rId15"/>
    <p:sldId id="614" r:id="rId16"/>
    <p:sldId id="1255" r:id="rId17"/>
    <p:sldId id="1244" r:id="rId18"/>
    <p:sldId id="1232" r:id="rId19"/>
    <p:sldId id="1253" r:id="rId20"/>
    <p:sldId id="1262" r:id="rId21"/>
    <p:sldId id="102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84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84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热点轮动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主题掘金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双红没星星，持续性一般</a:t>
            </a:r>
            <a:endParaRPr lang="zh-CN" altLang="en-US" sz="3600"/>
          </a:p>
          <a:p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6550" y="913130"/>
            <a:ext cx="6259830" cy="2157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995045"/>
            <a:ext cx="7514590" cy="5454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49360" y="3018790"/>
            <a:ext cx="25520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没星星</a:t>
            </a:r>
            <a:r>
              <a:rPr lang="zh-CN" altLang="en-US"/>
              <a:t>代表只有少部分个股会被持续炒作</a:t>
            </a:r>
            <a:endParaRPr lang="zh-CN" altLang="en-US"/>
          </a:p>
          <a:p>
            <a:r>
              <a:rPr lang="zh-CN" altLang="en-US"/>
              <a:t>板块没有集中炒作效应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不是政策方向，反而持续性会比较弱，容易出现一日游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单红板块，注意诱多风险</a:t>
            </a:r>
            <a:endParaRPr lang="zh-CN" altLang="en-US" sz="3600"/>
          </a:p>
          <a:p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6550" y="913130"/>
            <a:ext cx="6259830" cy="2157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7030" y="982980"/>
            <a:ext cx="5748020" cy="5196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20990" y="2738120"/>
            <a:ext cx="38055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单红板块</a:t>
            </a:r>
            <a:r>
              <a:rPr lang="zh-CN" altLang="en-US"/>
              <a:t>，板块赚钱效应较弱，小碎步积累的涨幅容易快速回吐，今天涨停明天跌，持续性比较弱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特别是前期涨幅较高的主题，一旦由双红转单红，有见顶的可能。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双红选主题，双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B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双紫选个股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792605"/>
            <a:ext cx="6096635" cy="3127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①</a:t>
            </a:r>
            <a:r>
              <a:rPr lang="zh-CN" altLang="en-US"/>
              <a:t>选取</a:t>
            </a:r>
            <a:r>
              <a:rPr lang="en-US" altLang="zh-CN"/>
              <a:t>5</a:t>
            </a:r>
            <a:r>
              <a:rPr lang="zh-CN" altLang="en-US"/>
              <a:t>日主力排序靠前或</a:t>
            </a:r>
            <a:r>
              <a:rPr lang="en-US" altLang="zh-CN"/>
              <a:t>10</a:t>
            </a:r>
            <a:r>
              <a:rPr lang="zh-CN" altLang="en-US"/>
              <a:t>日主力排序靠前的个股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en-US" altLang="en-US"/>
              <a:t>②</a:t>
            </a:r>
            <a:r>
              <a:rPr lang="zh-CN" altLang="en-US"/>
              <a:t>选股指标标准：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L1</a:t>
            </a:r>
            <a:r>
              <a:rPr lang="zh-CN" altLang="en-US"/>
              <a:t>指标：双</a:t>
            </a:r>
            <a:r>
              <a:rPr lang="en-US" altLang="zh-CN"/>
              <a:t>B+</a:t>
            </a:r>
            <a:r>
              <a:rPr lang="zh-CN" altLang="en-US"/>
              <a:t>流动资金翻红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L2</a:t>
            </a:r>
            <a:r>
              <a:rPr lang="zh-CN" altLang="en-US"/>
              <a:t>指标：超级单</a:t>
            </a:r>
            <a:r>
              <a:rPr lang="en-US" altLang="zh-CN"/>
              <a:t>+</a:t>
            </a:r>
            <a:r>
              <a:rPr lang="zh-CN" altLang="en-US"/>
              <a:t>主力动向紫色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0615" y="2124075"/>
            <a:ext cx="5939790" cy="3891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今日资金流向机器人、科技方向，所以往回推算3天附近科技方向符合双龙双紫模式个股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若是回流是电网、能源方向，侧重在此方向选股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涨停棱镜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T+3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选股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840105"/>
            <a:ext cx="10678160" cy="4947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195070"/>
            <a:ext cx="10590530" cy="4086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" y="960755"/>
            <a:ext cx="5493385" cy="5382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257300"/>
            <a:ext cx="6146800" cy="4575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12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主题挖掘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60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日线支撑，单针探底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395" y="5852795"/>
            <a:ext cx="11470640" cy="58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平均股价以及上证指数今日受外围消息影响，低开低走至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日线有支撑，开启日内探底回升，同时捕捞季节也处于死叉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天，按四四原则来看，进入死叉末端，留意短线金叉反弹，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点仓位控制在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成以内，参与短线快进快出。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789940"/>
            <a:ext cx="7765415" cy="4983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60" y="932180"/>
            <a:ext cx="3843020" cy="4841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高低切换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从电到算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08950" y="1020445"/>
            <a:ext cx="3785235" cy="560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）存储：三星预计内存短缺将在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2028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年结束，这意味着该公司需要根据需求预测来调整产能计划，避免过度扩张。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）海洋经济：《求是》杂志文章《推动海洋经济高质量发展》强调，我国经略海洋、开发海洋历史悠久。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硬件：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GTC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大会将于当地时间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日开幕，黄仁勋将发表主题演讲并发布新一代芯片架构及推理芯片。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）算电协同：机构称，算电协同战略高度实现了从技术探索到国家顶层设计的跃升，是解决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时代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电力成本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绿电消纳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两大核心瓶颈的必由之路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975360"/>
            <a:ext cx="7802245" cy="5387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左手红利现金，右手科技基建</a:t>
            </a:r>
            <a:endParaRPr lang="zh-CN" altLang="en-US" sz="4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08950" y="1020445"/>
            <a:ext cx="3785235" cy="560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864870"/>
            <a:ext cx="10568305" cy="5467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主题挖掘</a:t>
            </a:r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.</a:t>
            </a:r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板块的炒作逻辑</a:t>
            </a:r>
            <a:endParaRPr lang="zh-CN" altLang="en-US" sz="3600"/>
          </a:p>
          <a:p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72930" y="1119505"/>
            <a:ext cx="2386330" cy="3977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板块的炒作逻辑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、资金推动论（各路资金追捧，自然容易有持续性）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、消息政策方向（政策助攻，各路最近更加有信心进场）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、业绩推动（业绩是资金永恒追逐的方向）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946785"/>
            <a:ext cx="9124950" cy="2152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45" y="3213735"/>
            <a:ext cx="5040630" cy="30810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56475" y="4930140"/>
            <a:ext cx="431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聚焦找出有持续性且有赚钱效应的方向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双红战法</a:t>
            </a:r>
            <a:endParaRPr lang="zh-CN" altLang="en-US" sz="3600"/>
          </a:p>
          <a:p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955" y="1251585"/>
            <a:ext cx="3354705" cy="3997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、什么是双红</a:t>
            </a:r>
            <a:r>
              <a:rPr lang="en-US" altLang="zh-CN"/>
              <a:t>+</a:t>
            </a:r>
            <a:r>
              <a:rPr lang="zh-CN" altLang="en-US"/>
              <a:t>星星呢？</a:t>
            </a:r>
            <a:endParaRPr lang="zh-CN" altLang="en-US"/>
          </a:p>
          <a:p>
            <a:endParaRPr lang="en-US" altLang="zh-CN"/>
          </a:p>
          <a:p>
            <a:r>
              <a:rPr lang="en-US" altLang="en-US"/>
              <a:t>①</a:t>
            </a:r>
            <a:r>
              <a:rPr lang="zh-CN" altLang="en-US"/>
              <a:t>趋势图谱红色，多空博弈红色：代表主力炒作意愿强烈，后期上涨的概率就更高。</a:t>
            </a:r>
            <a:endParaRPr lang="zh-CN" altLang="en-US"/>
          </a:p>
          <a:p>
            <a:endParaRPr lang="en-US" altLang="zh-CN"/>
          </a:p>
          <a:p>
            <a:r>
              <a:rPr lang="en-US" altLang="en-US"/>
              <a:t>②</a:t>
            </a:r>
            <a:r>
              <a:rPr lang="zh-CN" altLang="en-US"/>
              <a:t>星星：当板块持续出现星星代表不断有煽风点火的利好，刺激板块走强。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所以选取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双红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星星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的板块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4125" y="913130"/>
            <a:ext cx="8086725" cy="50025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3555" y="4591050"/>
            <a:ext cx="2936875" cy="16929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、科技</a:t>
            </a:r>
            <a:r>
              <a:rPr lang="en-US" altLang="zh-CN"/>
              <a:t>——</a:t>
            </a:r>
            <a:r>
              <a:rPr lang="zh-CN" altLang="en-US"/>
              <a:t>算力</a:t>
            </a:r>
            <a:r>
              <a:rPr lang="en-US" altLang="zh-CN"/>
              <a:t>  CPO  </a:t>
            </a:r>
            <a:r>
              <a:rPr lang="zh-CN" altLang="en-US"/>
              <a:t>液冷</a:t>
            </a:r>
            <a:r>
              <a:rPr lang="en-US" altLang="zh-CN"/>
              <a:t>  </a:t>
            </a:r>
            <a:r>
              <a:rPr lang="zh-CN" altLang="en-US"/>
              <a:t>光纤</a:t>
            </a:r>
            <a:r>
              <a:rPr lang="en-US" altLang="zh-CN"/>
              <a:t>  PCB</a:t>
            </a:r>
            <a:r>
              <a:rPr lang="zh-CN" altLang="en-US"/>
              <a:t>等硬件上游；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、能源</a:t>
            </a:r>
            <a:r>
              <a:rPr lang="en-US" altLang="zh-CN"/>
              <a:t>—— </a:t>
            </a:r>
            <a:r>
              <a:rPr lang="zh-CN" altLang="en-US"/>
              <a:t>风电、储能、电网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演示</Application>
  <PresentationFormat>宽屏</PresentationFormat>
  <Paragraphs>131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方正宝黑体 简 Medium</vt:lpstr>
      <vt:lpstr>汉仪雅酷黑简</vt:lpstr>
      <vt:lpstr>Arial Unicode MS</vt:lpstr>
      <vt:lpstr>Calibri</vt:lpstr>
      <vt:lpstr>ksdb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1002</cp:revision>
  <dcterms:created xsi:type="dcterms:W3CDTF">2019-06-19T02:08:00Z</dcterms:created>
  <dcterms:modified xsi:type="dcterms:W3CDTF">2026-03-16T10:29:13Z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98B0645011BC43B0BFB9BFC8374894E3</vt:lpwstr>
  </property>
</Properties>
</file>