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1532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  <p14:sldId id="1532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11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无序轮动，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稳定震荡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040" y="1605915"/>
            <a:ext cx="5012690" cy="44062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55" y="1605915"/>
            <a:ext cx="4693285" cy="4415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764665"/>
            <a:ext cx="5022215" cy="4133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425" y="2569845"/>
            <a:ext cx="5006340" cy="2524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0320" y="1697355"/>
            <a:ext cx="7256780" cy="42532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5580" y="1579245"/>
            <a:ext cx="4180840" cy="479615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92016" y="56165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相关概念：化工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相关个股：金牛化工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金风科技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金正大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3460" y="1578610"/>
            <a:ext cx="4959985" cy="432181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91381" y="553715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相关概念：海洋经济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相关个股：中国电建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中国能建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金风科技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1578610"/>
            <a:ext cx="4042410" cy="47529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91381" y="553715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相关概念：核电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相关个股：中国电建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中国能建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中国核建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</Words>
  <Application>WPS 演示</Application>
  <PresentationFormat>宽屏</PresentationFormat>
  <Paragraphs>206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1583</cp:revision>
  <dcterms:created xsi:type="dcterms:W3CDTF">2019-06-19T02:08:00Z</dcterms:created>
  <dcterms:modified xsi:type="dcterms:W3CDTF">2026-03-16T00:45:51Z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3C3F69507B014D1F8AB2EFDDFB5FC4AF_13</vt:lpwstr>
  </property>
</Properties>
</file>