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868" r:id="rId3"/>
    <p:sldId id="1543" r:id="rId5"/>
    <p:sldId id="1532" r:id="rId6"/>
    <p:sldId id="1548" r:id="rId7"/>
    <p:sldId id="1547" r:id="rId8"/>
    <p:sldId id="1331" r:id="rId9"/>
    <p:sldId id="1332" r:id="rId10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1543"/>
          </p14:sldIdLst>
        </p14:section>
        <p14:section name="一线游资" id="{D8B0A2C5-1F55-4F56-9B21-CF550DA541C3}">
          <p14:sldIdLst>
            <p14:sldId id="1532"/>
            <p14:sldId id="1548"/>
            <p14:sldId id="1547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0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4.png"/><Relationship Id="rId3" Type="http://schemas.openxmlformats.org/officeDocument/2006/relationships/tags" Target="../tags/tag27.xml"/><Relationship Id="rId2" Type="http://schemas.openxmlformats.org/officeDocument/2006/relationships/image" Target="../media/image13.png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协鑫集成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6415" y="1578610"/>
            <a:ext cx="6521450" cy="47453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红宝丽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3425" y="1578610"/>
            <a:ext cx="6043930" cy="46329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固德电材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9125" y="1642110"/>
            <a:ext cx="936244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华电辽能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3430" y="1578610"/>
            <a:ext cx="6123940" cy="47707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WPS 演示</Application>
  <PresentationFormat>宽屏</PresentationFormat>
  <Paragraphs>42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9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1433</cp:revision>
  <dcterms:created xsi:type="dcterms:W3CDTF">2019-06-19T02:08:00Z</dcterms:created>
  <dcterms:modified xsi:type="dcterms:W3CDTF">2026-03-17T09:03:24Z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D8B7C2A811A5412296C4D7372A337DB2_13</vt:lpwstr>
  </property>
</Properties>
</file>