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053" r:id="rId9"/>
    <p:sldId id="1215" r:id="rId10"/>
    <p:sldId id="1225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7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信号优先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知行合一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3.14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5425" y="1582420"/>
            <a:ext cx="8752205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3.14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8970" y="1613535"/>
            <a:ext cx="8500110" cy="43472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" y="0"/>
            <a:ext cx="125012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0" y="1578610"/>
            <a:ext cx="4440555" cy="4326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20" y="1578610"/>
            <a:ext cx="4956175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867535"/>
            <a:ext cx="4977130" cy="379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695" y="1648460"/>
            <a:ext cx="5427345" cy="4211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92910"/>
            <a:ext cx="8037195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935" y="1578610"/>
            <a:ext cx="5022850" cy="4433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21380" y="577469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多胎概念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5845" y="1578610"/>
            <a:ext cx="5019675" cy="4514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9785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游戏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相关个股：汤姆猫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国脉文化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奥飞娱乐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9645" y="1578610"/>
            <a:ext cx="5076825" cy="4138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WPS 演示</Application>
  <PresentationFormat>宽屏</PresentationFormat>
  <Paragraphs>99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汉仪傲娇体简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1332</cp:revision>
  <dcterms:created xsi:type="dcterms:W3CDTF">2019-06-19T02:08:00Z</dcterms:created>
  <dcterms:modified xsi:type="dcterms:W3CDTF">2025-03-17T00:51:20Z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E2A3B17A170845BE8147E4D414A32C1F_13</vt:lpwstr>
  </property>
</Properties>
</file>