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2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20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三次探底，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1646555"/>
            <a:ext cx="4634865" cy="4296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925" y="1646555"/>
            <a:ext cx="4883150" cy="4289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684020"/>
            <a:ext cx="5206365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2249170"/>
            <a:ext cx="4803775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5405" y="1645285"/>
            <a:ext cx="6829425" cy="4238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9655" y="1594485"/>
            <a:ext cx="4825365" cy="456628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92016" y="56165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相关概念：氢燃料电池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相关个股：中国能建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洲际油气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潞化科技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1690" y="1578610"/>
            <a:ext cx="5595620" cy="455549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91381" y="553715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相关个股：顺纳股份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中国能建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豫能控股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WPS 演示</Application>
  <PresentationFormat>宽屏</PresentationFormat>
  <Paragraphs>202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1584</cp:revision>
  <dcterms:created xsi:type="dcterms:W3CDTF">2019-06-19T02:08:00Z</dcterms:created>
  <dcterms:modified xsi:type="dcterms:W3CDTF">2026-03-17T00:50:49Z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4114FD6D80BB469EB16BE1FDA941C4D2_13</vt:lpwstr>
  </property>
</Properties>
</file>