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868" r:id="rId3"/>
    <p:sldId id="877" r:id="rId5"/>
    <p:sldId id="869" r:id="rId6"/>
    <p:sldId id="1314" r:id="rId7"/>
    <p:sldId id="1318" r:id="rId8"/>
    <p:sldId id="878" r:id="rId9"/>
    <p:sldId id="1282" r:id="rId10"/>
    <p:sldId id="1316" r:id="rId11"/>
    <p:sldId id="1317" r:id="rId12"/>
    <p:sldId id="1319" r:id="rId13"/>
    <p:sldId id="1320" r:id="rId14"/>
    <p:sldId id="1321" r:id="rId15"/>
    <p:sldId id="1242" r:id="rId16"/>
    <p:sldId id="1231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314"/>
            <p14:sldId id="1318"/>
          </p14:sldIdLst>
        </p14:section>
        <p14:section name="市场节奏" id="{D8B0A2C5-1F55-4F56-9B21-CF550DA541C3}">
          <p14:sldIdLst>
            <p14:sldId id="878"/>
            <p14:sldId id="1282"/>
            <p14:sldId id="1316"/>
            <p14:sldId id="1317"/>
            <p14:sldId id="1319"/>
            <p14:sldId id="1320"/>
            <p14:sldId id="1321"/>
            <p14:sldId id="1242"/>
          </p14:sldIdLst>
        </p14:section>
        <p14:section name="无标题节" id="{5F52EC0A-C796-4C5F-8D81-8C50DD54411E}">
          <p14:sldIdLst>
            <p14:sldId id="1231"/>
          </p14:sldIdLst>
        </p14:section>
      </p14:sectionLst>
    </p:ext>
    <p:ext uri="{EFAFB233-063F-42B5-8137-9DF3F51BA10A}">
      <p15:sldGuideLst xmlns:p15="http://schemas.microsoft.com/office/powerpoint/2012/main">
        <p15:guide id="1" pos="6975" userDrawn="1">
          <p15:clr>
            <a:srgbClr val="A4A3A4"/>
          </p15:clr>
        </p15:guide>
        <p15:guide id="4" pos="673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5"/>
        <p:guide pos="673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5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image" Target="../media/image20.png"/><Relationship Id="rId3" Type="http://schemas.openxmlformats.org/officeDocument/2006/relationships/tags" Target="../tags/tag22.xml"/><Relationship Id="rId2" Type="http://schemas.openxmlformats.org/officeDocument/2006/relationships/image" Target="../media/image19.png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消闲派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689985" y="5906135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万马股份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1930" y="1704975"/>
            <a:ext cx="7154545" cy="40620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中山东路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777615" y="5906135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汉朔科技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1795" y="1660525"/>
            <a:ext cx="6798945" cy="42449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焦作万方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777615" y="5906135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焦作万方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1555" y="1641475"/>
            <a:ext cx="7504430" cy="42011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上海超短帮</a:t>
            </a:r>
            <a:r>
              <a:rPr lang="en-US" altLang="zh-CN" dirty="0"/>
              <a:t>  </a:t>
            </a:r>
            <a:r>
              <a:rPr dirty="0"/>
              <a:t>金田路</a:t>
            </a:r>
            <a:endParaRPr dirty="0"/>
          </a:p>
        </p:txBody>
      </p:sp>
      <p:sp>
        <p:nvSpPr>
          <p:cNvPr id="12" name="文本占位符 5"/>
          <p:cNvSpPr/>
          <p:nvPr/>
        </p:nvSpPr>
        <p:spPr>
          <a:xfrm>
            <a:off x="3891280" y="584898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N</a:t>
            </a:r>
            <a:r>
              <a:rPr b="1">
                <a:solidFill>
                  <a:srgbClr val="FF0000"/>
                </a:solidFill>
              </a:rPr>
              <a:t>弘景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8320" y="1729105"/>
            <a:ext cx="8256270" cy="41198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作手新一</a:t>
            </a:r>
            <a:r>
              <a:rPr lang="en-US" altLang="zh-CN" dirty="0"/>
              <a:t>  </a:t>
            </a:r>
            <a:r>
              <a:rPr dirty="0"/>
              <a:t>佛山系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854450" y="555625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lang="zh-CN" altLang="en-US" b="1">
                <a:solidFill>
                  <a:srgbClr val="FF0000"/>
                </a:solidFill>
              </a:rPr>
              <a:t>圣阳股份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630" y="1677670"/>
            <a:ext cx="6906895" cy="38785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方新侠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562985" y="593407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lang="zh-CN" altLang="en-US" b="1">
                <a:solidFill>
                  <a:srgbClr val="FF0000"/>
                </a:solidFill>
              </a:rPr>
              <a:t>大位科技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145" y="1578610"/>
            <a:ext cx="7077710" cy="44176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陈小群</a:t>
            </a:r>
            <a:r>
              <a:rPr lang="en-US" altLang="zh-CN" dirty="0"/>
              <a:t>  </a:t>
            </a:r>
            <a:r>
              <a:rPr dirty="0"/>
              <a:t>流沙河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777615" y="5906135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浙大网新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8630" y="1578610"/>
            <a:ext cx="5960745" cy="43281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申港广东分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160780" y="5721985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福鞍股份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7" name="文本占位符 5"/>
          <p:cNvSpPr/>
          <p:nvPr/>
        </p:nvSpPr>
        <p:spPr>
          <a:xfrm>
            <a:off x="6501765" y="580898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美利云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785" y="1831340"/>
            <a:ext cx="4808855" cy="37458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670" y="1831340"/>
            <a:ext cx="5229225" cy="38061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思明南路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777615" y="5906135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云路股份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7235" y="1578610"/>
            <a:ext cx="5847715" cy="43395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26.05,&quot;left&quot;:74.8,&quot;top&quot;:154.3,&quot;width&quot;:809.2}"/>
</p:tagLst>
</file>

<file path=ppt/tags/tag18.xml><?xml version="1.0" encoding="utf-8"?>
<p:tagLst xmlns:p="http://schemas.openxmlformats.org/presentationml/2006/main">
  <p:tag name="KSO_WM_DIAGRAM_VIRTUALLY_FRAME" val="{&quot;height&quot;:326.05,&quot;left&quot;:74.8,&quot;top&quot;:154.3,&quot;width&quot;:809.2}"/>
</p:tagLst>
</file>

<file path=ppt/tags/tag19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WPS 演示</Application>
  <PresentationFormat>宽屏</PresentationFormat>
  <Paragraphs>70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6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1336</cp:revision>
  <dcterms:created xsi:type="dcterms:W3CDTF">2019-06-19T02:08:00Z</dcterms:created>
  <dcterms:modified xsi:type="dcterms:W3CDTF">2025-03-18T09:05:40Z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28F4EE84C64B4FB38D0ED567B773B965_13</vt:lpwstr>
  </property>
</Properties>
</file>