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1"/>
  </p:handoutMasterIdLst>
  <p:sldIdLst>
    <p:sldId id="868" r:id="rId3"/>
    <p:sldId id="877" r:id="rId5"/>
    <p:sldId id="869" r:id="rId6"/>
    <p:sldId id="1206" r:id="rId7"/>
    <p:sldId id="1227" r:id="rId8"/>
    <p:sldId id="1053" r:id="rId9"/>
    <p:sldId id="1215" r:id="rId10"/>
    <p:sldId id="1225" r:id="rId11"/>
    <p:sldId id="878" r:id="rId12"/>
    <p:sldId id="1131" r:id="rId13"/>
    <p:sldId id="1191" r:id="rId14"/>
    <p:sldId id="1132" r:id="rId15"/>
    <p:sldId id="1170" r:id="rId16"/>
    <p:sldId id="1184" r:id="rId17"/>
    <p:sldId id="1217" r:id="rId18"/>
    <p:sldId id="1218" r:id="rId19"/>
    <p:sldId id="1190" r:id="rId20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06"/>
            <p14:sldId id="1227"/>
            <p14:sldId id="1053"/>
            <p14:sldId id="1215"/>
            <p14:sldId id="1225"/>
          </p14:sldIdLst>
        </p14:section>
        <p14:section name="市场节奏" id="{D8B0A2C5-1F55-4F56-9B21-CF550DA541C3}">
          <p14:sldIdLst>
            <p14:sldId id="878"/>
            <p14:sldId id="1131"/>
            <p14:sldId id="1191"/>
            <p14:sldId id="1132"/>
            <p14:sldId id="1170"/>
            <p14:sldId id="1184"/>
            <p14:sldId id="1217"/>
            <p14:sldId id="1218"/>
            <p14:sldId id="1190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56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56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tags" Target="tags/tag21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9.png"/><Relationship Id="rId3" Type="http://schemas.openxmlformats.org/officeDocument/2006/relationships/tags" Target="../tags/tag18.xml"/><Relationship Id="rId2" Type="http://schemas.openxmlformats.org/officeDocument/2006/relationships/image" Target="../media/image27.png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缩量震荡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轮动行情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A1120621060007</a:t>
                </a:r>
                <a:endParaRPr lang="en-US" altLang="zh-CN" sz="18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打板掘金</a:t>
            </a:r>
            <a:r>
              <a:rPr lang="en-US" altLang="zh-CN" dirty="0"/>
              <a:t>-</a:t>
            </a:r>
            <a:r>
              <a:rPr dirty="0"/>
              <a:t>竞价打板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8" name="图片占位符 7"/>
          <p:cNvPicPr>
            <a:picLocks noChangeAspect="1"/>
          </p:cNvPicPr>
          <p:nvPr>
            <p:ph type="pic" sz="quarter" idx="12"/>
          </p:nvPr>
        </p:nvPicPr>
        <p:blipFill>
          <a:blip r:embed="rId1"/>
          <a:stretch>
            <a:fillRect/>
          </a:stretch>
        </p:blipFill>
        <p:spPr>
          <a:xfrm>
            <a:off x="1743710" y="1682115"/>
            <a:ext cx="8898890" cy="466661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打板掘金</a:t>
            </a:r>
            <a:r>
              <a:rPr lang="en-US" altLang="zh-CN" dirty="0"/>
              <a:t>-</a:t>
            </a:r>
            <a:r>
              <a:rPr dirty="0"/>
              <a:t>竞价打板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361" y="595371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3.17  </a:t>
            </a:r>
            <a:r>
              <a:rPr b="1">
                <a:solidFill>
                  <a:srgbClr val="FF0000"/>
                </a:solidFill>
              </a:rPr>
              <a:t>竞价打板符合模式的个股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18945" y="1578610"/>
            <a:ext cx="8509635" cy="43656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竞价狙击</a:t>
            </a:r>
            <a:endParaRPr lang="zh-CN" altLang="en-US" dirty="0"/>
          </a:p>
        </p:txBody>
      </p:sp>
      <p:sp>
        <p:nvSpPr>
          <p:cNvPr id="5" name="文本占位符 4"/>
          <p:cNvSpPr/>
          <p:nvPr>
            <p:ph type="body" sz="quarter" idx="1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4195" y="1808480"/>
            <a:ext cx="8698865" cy="461200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5" name="文本占位符 4"/>
          <p:cNvSpPr/>
          <p:nvPr>
            <p:ph type="body" sz="quarter" idx="11"/>
          </p:nvPr>
        </p:nvSpPr>
        <p:spPr>
          <a:xfrm>
            <a:off x="2185996" y="599499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3.17 </a:t>
            </a:r>
            <a:r>
              <a:rPr b="1">
                <a:solidFill>
                  <a:srgbClr val="FF0000"/>
                </a:solidFill>
              </a:rPr>
              <a:t>符合模式的个股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2445" y="1578610"/>
            <a:ext cx="8626475" cy="44164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9880" y="0"/>
            <a:ext cx="12501245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590486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满仓，指数震荡上行中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9535" y="1578610"/>
            <a:ext cx="4478655" cy="43122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080" y="1578610"/>
            <a:ext cx="4265295" cy="420560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8370" y="2024380"/>
            <a:ext cx="4988560" cy="35794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3155" y="1676400"/>
            <a:ext cx="4817110" cy="42748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46960" y="1578610"/>
            <a:ext cx="7078345" cy="42722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05885" y="1578610"/>
            <a:ext cx="4255770" cy="456628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421380" y="5774690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关联题材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复苏消费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99280" y="1578610"/>
            <a:ext cx="3700780" cy="458914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201670" y="5697855"/>
            <a:ext cx="6096000" cy="7092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关联题材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阿里巴巴概念</a:t>
            </a:r>
            <a:endParaRPr lang="zh-CN" altLang="en-US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相关个股：浙大网新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海兰信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宁波建工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58160" y="1578610"/>
            <a:ext cx="5838825" cy="424878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201670" y="5697855"/>
            <a:ext cx="6096000" cy="7092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关联题材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比亚迪产业链</a:t>
            </a:r>
            <a:endParaRPr lang="zh-CN" altLang="en-US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相关个股：襄阳轴承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光洋股份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福达股份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1192</Words>
  <Application>WPS 演示</Application>
  <PresentationFormat>宽屏</PresentationFormat>
  <Paragraphs>101</Paragraphs>
  <Slides>17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9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思源黑体 CN Bold</vt:lpstr>
      <vt:lpstr>Arial Unicode MS</vt:lpstr>
      <vt:lpstr>等线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1333</cp:revision>
  <dcterms:created xsi:type="dcterms:W3CDTF">2019-06-19T02:08:00Z</dcterms:created>
  <dcterms:modified xsi:type="dcterms:W3CDTF">2025-03-18T00:49:11Z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C94EADEA667445D3BEB8546F9AE4551D_13</vt:lpwstr>
  </property>
</Properties>
</file>