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2" r:id="rId10"/>
    <p:sldId id="1533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2"/>
            <p14:sldId id="1533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0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1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2205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指数破位，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430" y="1578610"/>
            <a:ext cx="4935220" cy="44367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020" y="1584960"/>
            <a:ext cx="488124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1732280"/>
            <a:ext cx="5259070" cy="4143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530" y="2235200"/>
            <a:ext cx="4853305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5835" y="1578610"/>
            <a:ext cx="7720330" cy="43573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5" name="文本占位符 5"/>
          <p:cNvSpPr/>
          <p:nvPr/>
        </p:nvSpPr>
        <p:spPr>
          <a:xfrm>
            <a:off x="2092016" y="56165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相关概念：服务器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相关个股：工业富联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拓维信息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德明利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2595" y="1578610"/>
            <a:ext cx="6227445" cy="41573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3" name="文本框 2"/>
          <p:cNvSpPr txBox="1"/>
          <p:nvPr/>
        </p:nvSpPr>
        <p:spPr>
          <a:xfrm>
            <a:off x="1000125" y="1746250"/>
            <a:ext cx="10301605" cy="37382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、法尔胜公告，如未来公司股票价格进一步上涨，公司可能向深交所申请停牌核查。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、英集芯公告，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日在互动平台发布关于脑机接口芯片的误导性陈述，公司拟被罚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、亚辉龙公告，因涉及信息披露违法违规被罚款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、福耀玻璃公告，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年净利润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93.12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亿元，同比增长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、昭衍新药公告，股东拟将合计减持比例由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4.1%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调整为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3%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、科创信息公告，因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年半年报虚增营业收入等，公司被证监会湖南监管局警告并处以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万元罚款。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sp>
        <p:nvSpPr>
          <p:cNvPr id="4" name="文本框 3"/>
          <p:cNvSpPr txBox="1"/>
          <p:nvPr/>
        </p:nvSpPr>
        <p:spPr>
          <a:xfrm>
            <a:off x="1066165" y="2065655"/>
            <a:ext cx="10067925" cy="34175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、罗博特科公告，子公司签订约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万元双面晶圆测试设备及服务量产化订单。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、美芝股份发布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年度业绩预告修正公告，原预计净利润为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-7500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万元至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-1.13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亿元，修正后为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-1.32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-1.98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亿元，公司股票可能被实施退市风险警示。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、三房巷公告，在手订单因原材料价格上涨成本增加，产品价格快速上涨导致下游客户采购意愿有所减弱。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、世运电路在互动平台表示，现阶段对英伟达服务器相关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产品的供货量实现快速增长。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、鹏鼎控股公告，全资子公司拟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亿元投建高端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项目生产基地。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fontAlgn="base">
              <a:spcBef>
                <a:spcPts val="700"/>
              </a:spcBef>
              <a:spcAft>
                <a:spcPts val="1800"/>
              </a:spcAft>
            </a:pP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、高通公司批准进行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亿美元的股票回购计划，并将提升股息水平。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1387</Words>
  <Application>WPS 演示</Application>
  <PresentationFormat>宽屏</PresentationFormat>
  <Paragraphs>216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5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PingFang SC</vt:lpstr>
      <vt:lpstr>Segoe Print</vt:lpstr>
      <vt:lpstr>Calibri</vt:lpstr>
      <vt:lpstr>Noto Sans S Chinese Bold</vt:lpstr>
      <vt:lpstr>Noto Sans S Chinese Medium</vt:lpstr>
      <vt:lpstr>PingFang SC</vt:lpstr>
      <vt:lpstr>Roboto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汉仪旗黑-55简</vt:lpstr>
      <vt:lpstr>阿里巴巴和七个小矮人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1585</cp:revision>
  <dcterms:created xsi:type="dcterms:W3CDTF">2019-06-19T02:08:00Z</dcterms:created>
  <dcterms:modified xsi:type="dcterms:W3CDTF">2026-03-18T00:48:39Z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C817B1A0DB174BA2B9CD22D07C300E65_13</vt:lpwstr>
  </property>
</Properties>
</file>