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06" r:id="rId7"/>
    <p:sldId id="1227" r:id="rId8"/>
    <p:sldId id="1053" r:id="rId9"/>
    <p:sldId id="1215" r:id="rId10"/>
    <p:sldId id="1225" r:id="rId11"/>
    <p:sldId id="878" r:id="rId12"/>
    <p:sldId id="1131" r:id="rId13"/>
    <p:sldId id="1191" r:id="rId14"/>
    <p:sldId id="1132" r:id="rId15"/>
    <p:sldId id="1170" r:id="rId16"/>
    <p:sldId id="1184" r:id="rId17"/>
    <p:sldId id="1217" r:id="rId18"/>
    <p:sldId id="1218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27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7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继续轮动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热点反复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3.18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080" y="1578610"/>
            <a:ext cx="8525510" cy="43745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3.18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4180" y="1578610"/>
            <a:ext cx="8648065" cy="44189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" y="0"/>
            <a:ext cx="1250124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935" y="1578610"/>
            <a:ext cx="4670425" cy="4326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920" y="1578610"/>
            <a:ext cx="4650105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90" y="1976755"/>
            <a:ext cx="5036820" cy="3407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71320"/>
            <a:ext cx="4824095" cy="4187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0395" y="1659890"/>
            <a:ext cx="7954645" cy="42913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1480" y="1578610"/>
            <a:ext cx="6134100" cy="4381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21380" y="577469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浙大网新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大位科技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美利云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5550" y="1578610"/>
            <a:ext cx="4660265" cy="4607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9785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小米概念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相关个股：美利云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欧菲光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弘信电子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2988945" y="498856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相关个股：明牌珠宝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莱绅通灵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赤峰黄金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695" y="2152650"/>
            <a:ext cx="5143500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WPS 演示</Application>
  <PresentationFormat>宽屏</PresentationFormat>
  <Paragraphs>102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1334</cp:revision>
  <dcterms:created xsi:type="dcterms:W3CDTF">2019-06-19T02:08:00Z</dcterms:created>
  <dcterms:modified xsi:type="dcterms:W3CDTF">2025-03-19T00:46:55Z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EE5E8AA17C4141B8ADE51874A288F6A6_13</vt:lpwstr>
  </property>
</Properties>
</file>