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4" r:id="rId10"/>
    <p:sldId id="1535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4"/>
            <p14:sldId id="1535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322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量化当道，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操作谨慎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2830" y="1578610"/>
            <a:ext cx="4850130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90" y="1578610"/>
            <a:ext cx="468884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1707515"/>
            <a:ext cx="5124450" cy="4114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90" y="2050415"/>
            <a:ext cx="469265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2030" y="1579245"/>
            <a:ext cx="764794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4810" y="1578610"/>
            <a:ext cx="3943985" cy="47066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92016" y="56165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相关概念：存储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相关个股：朗科科技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同有科技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宁波建工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5105" y="1578610"/>
            <a:ext cx="3973195" cy="47301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92016" y="56165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相关概念：石油石化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相关个股：洲际油气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通源石油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山东墨龙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9895" y="1578610"/>
            <a:ext cx="8893810" cy="3935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23925" y="5513705"/>
            <a:ext cx="10203180" cy="849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WPS 演示</Application>
  <PresentationFormat>宽屏</PresentationFormat>
  <Paragraphs>205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1586</cp:revision>
  <dcterms:created xsi:type="dcterms:W3CDTF">2019-06-19T02:08:00Z</dcterms:created>
  <dcterms:modified xsi:type="dcterms:W3CDTF">2026-03-19T00:48:14Z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8B7913B5C1DA41D6A19AE97700E60289_13</vt:lpwstr>
  </property>
</Properties>
</file>