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877" r:id="rId5"/>
    <p:sldId id="869" r:id="rId6"/>
    <p:sldId id="1314" r:id="rId7"/>
    <p:sldId id="878" r:id="rId8"/>
    <p:sldId id="1282" r:id="rId9"/>
    <p:sldId id="1316" r:id="rId10"/>
    <p:sldId id="1317" r:id="rId11"/>
    <p:sldId id="1319" r:id="rId12"/>
    <p:sldId id="1320" r:id="rId13"/>
    <p:sldId id="1242" r:id="rId14"/>
    <p:sldId id="1231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314"/>
          </p14:sldIdLst>
        </p14:section>
        <p14:section name="市场节奏" id="{D8B0A2C5-1F55-4F56-9B21-CF550DA541C3}">
          <p14:sldIdLst>
            <p14:sldId id="878"/>
            <p14:sldId id="1282"/>
            <p14:sldId id="1316"/>
            <p14:sldId id="1317"/>
            <p14:sldId id="1319"/>
            <p14:sldId id="1320"/>
            <p14:sldId id="1242"/>
          </p14:sldIdLst>
        </p14:section>
        <p14:section name="无标题节" id="{5F52EC0A-C796-4C5F-8D81-8C50DD54411E}">
          <p14:sldIdLst>
            <p14:sldId id="1231"/>
          </p14:sldIdLst>
        </p14:section>
      </p14:sectionLst>
    </p:ext>
    <p:ext uri="{EFAFB233-063F-42B5-8137-9DF3F51BA10A}">
      <p15:sldGuideLst xmlns:p15="http://schemas.microsoft.com/office/powerpoint/2012/main">
        <p15:guide id="1" pos="6975" userDrawn="1">
          <p15:clr>
            <a:srgbClr val="A4A3A4"/>
          </p15:clr>
        </p15:guide>
        <p15:guide id="4" pos="673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5"/>
        <p:guide pos="673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4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image" Target="../media/image19.png"/><Relationship Id="rId3" Type="http://schemas.openxmlformats.org/officeDocument/2006/relationships/tags" Target="../tags/tag21.xml"/><Relationship Id="rId2" Type="http://schemas.openxmlformats.org/officeDocument/2006/relationships/image" Target="../media/image18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中山东路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777615" y="590613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共达电声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6815" y="1621790"/>
            <a:ext cx="7161530" cy="42411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作手新一</a:t>
            </a:r>
            <a:r>
              <a:rPr lang="en-US" altLang="zh-CN" dirty="0"/>
              <a:t>  </a:t>
            </a:r>
            <a:r>
              <a:rPr dirty="0"/>
              <a:t>消闲派</a:t>
            </a:r>
            <a:endParaRPr dirty="0"/>
          </a:p>
        </p:txBody>
      </p:sp>
      <p:sp>
        <p:nvSpPr>
          <p:cNvPr id="12" name="文本占位符 5"/>
          <p:cNvSpPr/>
          <p:nvPr/>
        </p:nvSpPr>
        <p:spPr>
          <a:xfrm>
            <a:off x="3891280" y="591185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每日互动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2990" y="1718945"/>
            <a:ext cx="7311390" cy="41929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章盟主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854450" y="58858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lang="zh-CN" altLang="en-US" b="1">
                <a:solidFill>
                  <a:srgbClr val="FF0000"/>
                </a:solidFill>
              </a:rPr>
              <a:t>万马股份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1585595"/>
            <a:ext cx="7485380" cy="429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287145" y="593026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吉鑫科技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105" y="1724025"/>
            <a:ext cx="5128895" cy="4060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365" y="1724025"/>
            <a:ext cx="5149850" cy="4061460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399530" y="59309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海默科技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金田路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4233545" y="572198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N</a:t>
            </a:r>
            <a:r>
              <a:rPr b="1">
                <a:solidFill>
                  <a:srgbClr val="FF0000"/>
                </a:solidFill>
              </a:rPr>
              <a:t>江南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6565" y="1727200"/>
            <a:ext cx="8738870" cy="38461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申港广东分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777615" y="590613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首都在线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2520" y="1709420"/>
            <a:ext cx="7120255" cy="42646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消闲派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690" y="1823085"/>
            <a:ext cx="5049520" cy="3838575"/>
          </a:xfrm>
          <a:prstGeom prst="rect">
            <a:avLst/>
          </a:prstGeom>
        </p:spPr>
      </p:pic>
      <p:sp>
        <p:nvSpPr>
          <p:cNvPr id="5" name="文本占位符 5"/>
          <p:cNvSpPr/>
          <p:nvPr/>
        </p:nvSpPr>
        <p:spPr>
          <a:xfrm>
            <a:off x="1006475" y="575246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东利机械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405" y="1823085"/>
            <a:ext cx="5166995" cy="3837940"/>
          </a:xfrm>
          <a:prstGeom prst="rect">
            <a:avLst/>
          </a:prstGeom>
        </p:spPr>
      </p:pic>
      <p:sp>
        <p:nvSpPr>
          <p:cNvPr id="9" name="文本占位符 5"/>
          <p:cNvSpPr/>
          <p:nvPr/>
        </p:nvSpPr>
        <p:spPr>
          <a:xfrm>
            <a:off x="6161405" y="575246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襄阳轴承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26.05,&quot;left&quot;:74.8,&quot;top&quot;:154.3,&quot;width&quot;:809.2}"/>
</p:tagLst>
</file>

<file path=ppt/tags/tag18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19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WPS 演示</Application>
  <PresentationFormat>宽屏</PresentationFormat>
  <Paragraphs>64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1337</cp:revision>
  <dcterms:created xsi:type="dcterms:W3CDTF">2019-06-19T02:08:00Z</dcterms:created>
  <dcterms:modified xsi:type="dcterms:W3CDTF">2025-03-20T08:55:20Z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D5A52A2E425E4E7B877E7F7B4367B910_13</vt:lpwstr>
  </property>
</Properties>
</file>