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6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536" r:id="rId10"/>
    <p:sldId id="1537" r:id="rId11"/>
    <p:sldId id="1535" r:id="rId12"/>
    <p:sldId id="878" r:id="rId13"/>
    <p:sldId id="1514" r:id="rId14"/>
    <p:sldId id="1530" r:id="rId15"/>
    <p:sldId id="1527" r:id="rId16"/>
    <p:sldId id="1526" r:id="rId17"/>
    <p:sldId id="1523" r:id="rId18"/>
    <p:sldId id="1522" r:id="rId19"/>
    <p:sldId id="1519" r:id="rId20"/>
    <p:sldId id="1518" r:id="rId21"/>
    <p:sldId id="1517" r:id="rId22"/>
    <p:sldId id="1507" r:id="rId23"/>
    <p:sldId id="1426" r:id="rId24"/>
    <p:sldId id="1355" r:id="rId25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536"/>
            <p14:sldId id="1537"/>
            <p14:sldId id="1535"/>
          </p14:sldIdLst>
        </p14:section>
        <p14:section name="市场节奏" id="{D8B0A2C5-1F55-4F56-9B21-CF550DA541C3}">
          <p14:sldIdLst>
            <p14:sldId id="878"/>
            <p14:sldId id="1514"/>
            <p14:sldId id="1530"/>
            <p14:sldId id="1527"/>
            <p14:sldId id="1526"/>
            <p14:sldId id="1523"/>
            <p14:sldId id="1522"/>
            <p14:sldId id="1519"/>
            <p14:sldId id="1518"/>
            <p14:sldId id="1517"/>
            <p14:sldId id="150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7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74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gs" Target="tags/tag28.xml"/><Relationship Id="rId30" Type="http://schemas.openxmlformats.org/officeDocument/2006/relationships/commentAuthors" Target="commentAuthors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42.png"/><Relationship Id="rId1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43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72205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资金抄底，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否极泰来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1. 23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3330" y="1621790"/>
            <a:ext cx="6832600" cy="43980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3990" y="1578610"/>
            <a:ext cx="6442710" cy="4394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0940" y="1578610"/>
            <a:ext cx="6796405" cy="442404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9920" y="1617980"/>
            <a:ext cx="8350885" cy="43148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9890" y="1578610"/>
            <a:ext cx="9363075" cy="44672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5400" y="1848485"/>
            <a:ext cx="9935845" cy="316039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2305" y="1601470"/>
            <a:ext cx="8460740" cy="437134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1. 7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74775"/>
            <a:ext cx="2508885" cy="4970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380" y="1578610"/>
            <a:ext cx="7977505" cy="4389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705" y="4392930"/>
            <a:ext cx="4488180" cy="157543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340" y="1410970"/>
            <a:ext cx="2784475" cy="5031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770" y="1578610"/>
            <a:ext cx="7517765" cy="4474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430" y="4459605"/>
            <a:ext cx="4632325" cy="168211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江顺科技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符合模式的个股：长缆科技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符合模式的个股：广电电气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新乡化纤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森源电气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红宝丽，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+3.10%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闰土股份，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+5.30%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京基智农，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-0.72%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1.23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盈方微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潍柴重机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炬申股份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0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-3</a:t>
            </a:r>
            <a:r>
              <a:rPr b="1">
                <a:solidFill>
                  <a:srgbClr val="FF0000"/>
                </a:solidFill>
              </a:rPr>
              <a:t>成仓，指数调整中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3610" y="1578610"/>
            <a:ext cx="5047615" cy="44329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040" y="1595755"/>
            <a:ext cx="4750435" cy="44157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9516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4715" y="1649095"/>
            <a:ext cx="5131435" cy="4114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860" y="2077720"/>
            <a:ext cx="5027930" cy="32575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69160" y="1595755"/>
            <a:ext cx="7853680" cy="435546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7715" y="1708150"/>
            <a:ext cx="8230870" cy="43440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sp>
        <p:nvSpPr>
          <p:cNvPr id="3" name="文本框 2"/>
          <p:cNvSpPr txBox="1"/>
          <p:nvPr/>
        </p:nvSpPr>
        <p:spPr>
          <a:xfrm>
            <a:off x="1095375" y="1788160"/>
            <a:ext cx="10000615" cy="398462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、东方财富公告，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2025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年净利润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120.85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亿元，同比增长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25.75%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、中国联通公告，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2025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年净利润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91.27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亿元，同比增长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1.1%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，拟派发全年股利约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51.12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、鼎龙股份公告，年产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300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吨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KrF/ArF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光刻胶产业化项目建成投产。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ST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京蓝公告，停牌核查结束，股票今起复牌。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*ST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熊猫公告，公司股价连续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个交易日大幅上涨，今起停牌核查。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、阿里巴巴公告，第三财季（截至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2025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月底止季度）营收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2848.4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亿元人民币，同比增长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2%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；调整后净利润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167.1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亿元人民币。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sp>
        <p:nvSpPr>
          <p:cNvPr id="4" name="文本框 3"/>
          <p:cNvSpPr txBox="1"/>
          <p:nvPr/>
        </p:nvSpPr>
        <p:spPr>
          <a:xfrm>
            <a:off x="1139825" y="1783715"/>
            <a:ext cx="9904095" cy="317182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*ST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长药公告，股票今日复牌并进入退市整理期，预计最后交易日为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、阿特斯公告，控股股东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CSIQ2025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年全年营收约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399.8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亿元，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2026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Q1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预计营收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64.3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亿至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78.5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、九安医疗公告，大类资产配置业务开始被市场关注，投资收益及公允价值变动存在不确定性。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ST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泉为公告，公司及实际控制人、董事长褚一凡因涉嫌信息披露违法违规被证监会立案调查。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11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、江波龙公告，董事李志雄、副总经理高喜春拟合计减持不超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242.3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万股。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、中国巨石披露年报，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2025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年净利润同比增长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34%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，玻纤粗纱与电子布销量再创历史新高。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6455" y="1685290"/>
            <a:ext cx="6555105" cy="45916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315" y="1685290"/>
            <a:ext cx="3723005" cy="467614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1367</Words>
  <Application>WPS 演示</Application>
  <PresentationFormat>宽屏</PresentationFormat>
  <Paragraphs>215</Paragraphs>
  <Slides>22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36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59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PingFang SC</vt:lpstr>
      <vt:lpstr>Segoe Print</vt:lpstr>
      <vt:lpstr>Calibri</vt:lpstr>
      <vt:lpstr>Noto Sans S Chinese Bold</vt:lpstr>
      <vt:lpstr>Noto Sans S Chinese Medium</vt:lpstr>
      <vt:lpstr>PingFang SC</vt:lpstr>
      <vt:lpstr>Roboto</vt:lpstr>
      <vt:lpstr>思源黑体 CN Bold</vt:lpstr>
      <vt:lpstr>思源黑体 CN Heavy</vt:lpstr>
      <vt:lpstr>思源黑体 CN Light</vt:lpstr>
      <vt:lpstr>思源黑体 CN Medium</vt:lpstr>
      <vt:lpstr>思源黑体 CN Normal</vt:lpstr>
      <vt:lpstr>思源黑体 CN Regular</vt:lpstr>
      <vt:lpstr>汉仪旗黑-55简</vt:lpstr>
      <vt:lpstr>阿里巴巴和七个小矮人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1587</cp:revision>
  <dcterms:created xsi:type="dcterms:W3CDTF">2019-06-19T02:08:00Z</dcterms:created>
  <dcterms:modified xsi:type="dcterms:W3CDTF">2026-03-20T00:48:30Z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4CF6446B92464635867C69BE25C8B590_13</vt:lpwstr>
  </property>
</Properties>
</file>