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6" r:id="rId10"/>
    <p:sldId id="1537" r:id="rId11"/>
    <p:sldId id="1535" r:id="rId12"/>
    <p:sldId id="1538" r:id="rId13"/>
    <p:sldId id="1539" r:id="rId14"/>
    <p:sldId id="878" r:id="rId15"/>
    <p:sldId id="1514" r:id="rId16"/>
    <p:sldId id="1530" r:id="rId17"/>
    <p:sldId id="1527" r:id="rId18"/>
    <p:sldId id="1526" r:id="rId19"/>
    <p:sldId id="1523" r:id="rId20"/>
    <p:sldId id="1522" r:id="rId21"/>
    <p:sldId id="1519" r:id="rId22"/>
    <p:sldId id="1518" r:id="rId23"/>
    <p:sldId id="1517" r:id="rId24"/>
    <p:sldId id="1507" r:id="rId25"/>
    <p:sldId id="1426" r:id="rId26"/>
    <p:sldId id="1355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6"/>
            <p14:sldId id="1537"/>
            <p14:sldId id="1535"/>
            <p14:sldId id="1538"/>
            <p14:sldId id="1539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7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20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又见利空，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外围跌了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1578610"/>
            <a:ext cx="5339080" cy="4806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681480"/>
            <a:ext cx="5414645" cy="4704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4385" y="1645920"/>
            <a:ext cx="7673975" cy="46367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" y="1578610"/>
            <a:ext cx="4823460" cy="4438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495" y="1584325"/>
            <a:ext cx="4723765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708150"/>
            <a:ext cx="4982210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380" y="2331720"/>
            <a:ext cx="5054600" cy="30765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4855" y="1637665"/>
            <a:ext cx="7679690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1140" y="1666875"/>
            <a:ext cx="8785225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220" y="1578610"/>
            <a:ext cx="5116195" cy="45358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3576" y="5570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相关概念：华为昇腾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拓维信息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神州信息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015" y="1578610"/>
            <a:ext cx="4585335" cy="40506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3576" y="5570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相关概念：太空光伏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相关个股：协鑫集成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云南锗业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迈为股份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78610"/>
            <a:ext cx="5546725" cy="460502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3576" y="5570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相关概念：宇树机器人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相关个股：荣晟环保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卧龙电驱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首开股份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WPS 演示</Application>
  <PresentationFormat>宽屏</PresentationFormat>
  <Paragraphs>213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1588</cp:revision>
  <dcterms:created xsi:type="dcterms:W3CDTF">2019-06-19T02:08:00Z</dcterms:created>
  <dcterms:modified xsi:type="dcterms:W3CDTF">2026-03-23T00:47:55Z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FAEA61F86307444DACD113F980CD7A11_13</vt:lpwstr>
  </property>
</Properties>
</file>