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868" r:id="rId3"/>
    <p:sldId id="877" r:id="rId5"/>
    <p:sldId id="869" r:id="rId6"/>
    <p:sldId id="1206" r:id="rId7"/>
    <p:sldId id="1227" r:id="rId8"/>
    <p:sldId id="1053" r:id="rId9"/>
    <p:sldId id="1215" r:id="rId10"/>
    <p:sldId id="1225" r:id="rId11"/>
    <p:sldId id="878" r:id="rId12"/>
    <p:sldId id="1131" r:id="rId13"/>
    <p:sldId id="1191" r:id="rId14"/>
    <p:sldId id="1132" r:id="rId15"/>
    <p:sldId id="1170" r:id="rId16"/>
    <p:sldId id="1184" r:id="rId17"/>
    <p:sldId id="1217" r:id="rId18"/>
    <p:sldId id="1218" r:id="rId19"/>
    <p:sldId id="1190" r:id="rId20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06"/>
            <p14:sldId id="1227"/>
            <p14:sldId id="1053"/>
            <p14:sldId id="1215"/>
            <p14:sldId id="1225"/>
          </p14:sldIdLst>
        </p14:section>
        <p14:section name="市场节奏" id="{D8B0A2C5-1F55-4F56-9B21-CF550DA541C3}">
          <p14:sldIdLst>
            <p14:sldId id="878"/>
            <p14:sldId id="1131"/>
            <p14:sldId id="1191"/>
            <p14:sldId id="1132"/>
            <p14:sldId id="1170"/>
            <p14:sldId id="1184"/>
            <p14:sldId id="1217"/>
            <p14:sldId id="1218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56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56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21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27.png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否极泰来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不必恐慌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打板掘金</a:t>
            </a:r>
            <a:r>
              <a:rPr lang="en-US" altLang="zh-CN" dirty="0"/>
              <a:t>-</a:t>
            </a:r>
            <a:r>
              <a:rPr dirty="0"/>
              <a:t>竞价打板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图片占位符 7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1743710" y="1682115"/>
            <a:ext cx="8898890" cy="46666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打板掘金</a:t>
            </a:r>
            <a:r>
              <a:rPr lang="en-US" altLang="zh-CN" dirty="0"/>
              <a:t>-</a:t>
            </a:r>
            <a:r>
              <a:rPr dirty="0"/>
              <a:t>竞价打板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4726" y="59537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3.21  </a:t>
            </a:r>
            <a:r>
              <a:rPr b="1">
                <a:solidFill>
                  <a:srgbClr val="FF0000"/>
                </a:solidFill>
              </a:rPr>
              <a:t>竞价打板符合模式的个股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4445" y="1578610"/>
            <a:ext cx="8897620" cy="44811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竞价狙击</a:t>
            </a:r>
            <a:endParaRPr lang="zh-CN" altLang="en-US" dirty="0"/>
          </a:p>
        </p:txBody>
      </p:sp>
      <p:sp>
        <p:nvSpPr>
          <p:cNvPr id="5" name="文本占位符 4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4195" y="1808480"/>
            <a:ext cx="8698865" cy="461200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5" name="文本占位符 4"/>
          <p:cNvSpPr/>
          <p:nvPr>
            <p:ph type="body" sz="quarter" idx="11"/>
          </p:nvPr>
        </p:nvSpPr>
        <p:spPr>
          <a:xfrm>
            <a:off x="2185996" y="599499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3.21 </a:t>
            </a:r>
            <a:r>
              <a:rPr b="1">
                <a:solidFill>
                  <a:srgbClr val="FF0000"/>
                </a:solidFill>
              </a:rPr>
              <a:t>符合模式的个股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3195" y="1578610"/>
            <a:ext cx="8776335" cy="44113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880" y="0"/>
            <a:ext cx="1250124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成仓，指数震荡调整中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5705" y="1586865"/>
            <a:ext cx="4467225" cy="431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020" y="1586865"/>
            <a:ext cx="4653280" cy="431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455" y="1929765"/>
            <a:ext cx="4760595" cy="35528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525" y="1664335"/>
            <a:ext cx="4848860" cy="42868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4255" y="1648460"/>
            <a:ext cx="7797165" cy="43033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99840" y="1578610"/>
            <a:ext cx="4592320" cy="47555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21380" y="5774690"/>
            <a:ext cx="6096000" cy="7092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关联题材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腾讯系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endParaRPr lang="en-US" alt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相关个股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首都在线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浙文互联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东华软件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8755" y="1578610"/>
            <a:ext cx="3869055" cy="46564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201670" y="5697855"/>
            <a:ext cx="6096000" cy="7092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关联题材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多胎概念</a:t>
            </a:r>
            <a:endParaRPr lang="zh-CN" alt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相关个股：阳光乳业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贝因美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熊猫乳品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76370" y="1807845"/>
            <a:ext cx="4238625" cy="41338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1142</Words>
  <Application>WPS 演示</Application>
  <PresentationFormat>宽屏</PresentationFormat>
  <Paragraphs>99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9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1337</cp:revision>
  <dcterms:created xsi:type="dcterms:W3CDTF">2019-06-19T02:08:00Z</dcterms:created>
  <dcterms:modified xsi:type="dcterms:W3CDTF">2025-03-24T00:51:08Z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6FBCF7D617214E6A8CE4DA0B575FD574_13</vt:lpwstr>
  </property>
</Properties>
</file>