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8" r:id="rId10"/>
    <p:sldId id="1539" r:id="rId11"/>
    <p:sldId id="1540" r:id="rId12"/>
    <p:sldId id="878" r:id="rId13"/>
    <p:sldId id="1514" r:id="rId14"/>
    <p:sldId id="1530" r:id="rId15"/>
    <p:sldId id="1527" r:id="rId16"/>
    <p:sldId id="1526" r:id="rId17"/>
    <p:sldId id="1523" r:id="rId18"/>
    <p:sldId id="1522" r:id="rId19"/>
    <p:sldId id="1519" r:id="rId20"/>
    <p:sldId id="1518" r:id="rId21"/>
    <p:sldId id="1517" r:id="rId22"/>
    <p:sldId id="1507" r:id="rId23"/>
    <p:sldId id="1426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8"/>
            <p14:sldId id="1539"/>
            <p14:sldId id="1540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20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外围上涨，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随机应变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240" y="1578610"/>
            <a:ext cx="4817745" cy="4447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1578610"/>
            <a:ext cx="4955540" cy="4447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78940"/>
            <a:ext cx="5135245" cy="4171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1783715"/>
            <a:ext cx="4841875" cy="4067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4410" y="1578610"/>
            <a:ext cx="7663180" cy="4351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2765" y="1644015"/>
            <a:ext cx="8575675" cy="46075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1578610"/>
            <a:ext cx="5339080" cy="4806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681480"/>
            <a:ext cx="5414645" cy="4704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4385" y="1645920"/>
            <a:ext cx="7673975" cy="46367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0" y="1674495"/>
            <a:ext cx="5245735" cy="4613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45" y="2062480"/>
            <a:ext cx="4784725" cy="35623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WPS 演示</Application>
  <PresentationFormat>宽屏</PresentationFormat>
  <Paragraphs>200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1589</cp:revision>
  <dcterms:created xsi:type="dcterms:W3CDTF">2019-06-19T02:08:00Z</dcterms:created>
  <dcterms:modified xsi:type="dcterms:W3CDTF">2026-03-24T00:42:10Z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02CFFCEED81B4B6E930B1F0D43F8345B_13</vt:lpwstr>
  </property>
</Properties>
</file>