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8" r:id="rId10"/>
    <p:sldId id="1539" r:id="rId11"/>
    <p:sldId id="878" r:id="rId12"/>
    <p:sldId id="1514" r:id="rId13"/>
    <p:sldId id="1530" r:id="rId14"/>
    <p:sldId id="1527" r:id="rId15"/>
    <p:sldId id="1526" r:id="rId16"/>
    <p:sldId id="1523" r:id="rId17"/>
    <p:sldId id="1522" r:id="rId18"/>
    <p:sldId id="1519" r:id="rId19"/>
    <p:sldId id="1518" r:id="rId20"/>
    <p:sldId id="1517" r:id="rId21"/>
    <p:sldId id="1507" r:id="rId22"/>
    <p:sldId id="1426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8"/>
            <p14:sldId id="1539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8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4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3221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市场反弹，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局部试错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4565" y="1578610"/>
            <a:ext cx="5031105" cy="4483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030" y="1578610"/>
            <a:ext cx="4762500" cy="44824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915" y="1661160"/>
            <a:ext cx="4940300" cy="4152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02765"/>
            <a:ext cx="5162550" cy="3924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0520" y="1631315"/>
            <a:ext cx="6410325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9425" y="1680210"/>
            <a:ext cx="8498840" cy="43840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2585" y="1578610"/>
            <a:ext cx="3678555" cy="463867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58097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相关概念：算力</a:t>
            </a:r>
            <a:endParaRPr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b="1">
                <a:solidFill>
                  <a:srgbClr val="FF0000"/>
                </a:solidFill>
              </a:rPr>
              <a:t>相关个股：韶能股份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金开新能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美利云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640" y="2290445"/>
            <a:ext cx="4667250" cy="2276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460" y="1578610"/>
            <a:ext cx="5384165" cy="47859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885</Words>
  <Application>WPS 演示</Application>
  <PresentationFormat>宽屏</PresentationFormat>
  <Paragraphs>202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1590</cp:revision>
  <dcterms:created xsi:type="dcterms:W3CDTF">2019-06-19T02:08:00Z</dcterms:created>
  <dcterms:modified xsi:type="dcterms:W3CDTF">2026-03-25T00:51:25Z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084EBE92D4BC456EA84F448CDED1AEEC_13</vt:lpwstr>
  </property>
</Properties>
</file>