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868" r:id="rId3"/>
    <p:sldId id="1553" r:id="rId5"/>
    <p:sldId id="1549" r:id="rId6"/>
    <p:sldId id="1550" r:id="rId7"/>
    <p:sldId id="1331" r:id="rId8"/>
    <p:sldId id="1332" r:id="rId9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/>
        </p14:section>
        <p14:section name="一线游资" id="{D8B0A2C5-1F55-4F56-9B21-CF550DA541C3}">
          <p14:sldIdLst>
            <p14:sldId id="1553"/>
            <p14:sldId id="1549"/>
            <p14:sldId id="1550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0.xml"/><Relationship Id="rId14" Type="http://schemas.openxmlformats.org/officeDocument/2006/relationships/commentAuthors" Target="commentAuthors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3.png"/><Relationship Id="rId3" Type="http://schemas.openxmlformats.org/officeDocument/2006/relationships/tags" Target="../tags/tag27.xml"/><Relationship Id="rId2" Type="http://schemas.openxmlformats.org/officeDocument/2006/relationships/image" Target="../media/image12.png"/><Relationship Id="rId1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奥瑞德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42945" y="1578610"/>
            <a:ext cx="5706110" cy="46024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  </a:t>
            </a:r>
            <a:r>
              <a:rPr dirty="0"/>
              <a:t>法尔胜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8805" y="1649095"/>
            <a:ext cx="6731000" cy="4511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湖南天雁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1685" y="1637030"/>
            <a:ext cx="5973445" cy="46031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WPS 演示</Application>
  <PresentationFormat>宽屏</PresentationFormat>
  <Paragraphs>40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8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1436</cp:revision>
  <dcterms:created xsi:type="dcterms:W3CDTF">2019-06-19T02:08:00Z</dcterms:created>
  <dcterms:modified xsi:type="dcterms:W3CDTF">2026-03-26T09:05:01Z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1CCD5E4E5A054A6CB319BA73A091A62E_13</vt:lpwstr>
  </property>
</Properties>
</file>