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38" r:id="rId10"/>
    <p:sldId id="878" r:id="rId11"/>
    <p:sldId id="1514" r:id="rId12"/>
    <p:sldId id="1530" r:id="rId13"/>
    <p:sldId id="1527" r:id="rId14"/>
    <p:sldId id="1526" r:id="rId15"/>
    <p:sldId id="1523" r:id="rId16"/>
    <p:sldId id="1522" r:id="rId17"/>
    <p:sldId id="1519" r:id="rId18"/>
    <p:sldId id="1518" r:id="rId19"/>
    <p:sldId id="1517" r:id="rId20"/>
    <p:sldId id="1507" r:id="rId21"/>
    <p:sldId id="1426" r:id="rId22"/>
    <p:sldId id="1355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38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28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2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3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75252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震荡探底，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市场缩量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成仓，指数弱势调整中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9330" y="1631950"/>
            <a:ext cx="4895850" cy="44329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710" y="1631950"/>
            <a:ext cx="4913630" cy="43795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9645" y="1779270"/>
            <a:ext cx="5023485" cy="4171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070" y="2070100"/>
            <a:ext cx="5179060" cy="35909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1755" y="1649095"/>
            <a:ext cx="6969125" cy="42316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1130" y="1649095"/>
            <a:ext cx="8846820" cy="45319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6855" y="1353185"/>
            <a:ext cx="3225800" cy="50101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715" y="2228850"/>
            <a:ext cx="5817235" cy="29813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849</Words>
  <Application>WPS 演示</Application>
  <PresentationFormat>宽屏</PresentationFormat>
  <Paragraphs>199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2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1592</cp:revision>
  <dcterms:created xsi:type="dcterms:W3CDTF">2019-06-19T02:08:00Z</dcterms:created>
  <dcterms:modified xsi:type="dcterms:W3CDTF">2026-03-27T00:47:54Z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834CE94E40A146DE867878CEDE6CBE46_13</vt:lpwstr>
  </property>
</Properties>
</file>