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40" r:id="rId10"/>
    <p:sldId id="1539" r:id="rId11"/>
    <p:sldId id="1538" r:id="rId12"/>
    <p:sldId id="1541" r:id="rId13"/>
    <p:sldId id="878" r:id="rId14"/>
    <p:sldId id="1514" r:id="rId15"/>
    <p:sldId id="1507" r:id="rId16"/>
    <p:sldId id="1426" r:id="rId17"/>
    <p:sldId id="1355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40"/>
            <p14:sldId id="1539"/>
            <p14:sldId id="1538"/>
            <p14:sldId id="1541"/>
          </p14:sldIdLst>
        </p14:section>
        <p14:section name="市场节奏" id="{D8B0A2C5-1F55-4F56-9B21-CF550DA541C3}">
          <p14:sldIdLst>
            <p14:sldId id="878"/>
            <p14:sldId id="1514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8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4.png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35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7626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震荡依旧，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短线为主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锂电池概念</a:t>
            </a:r>
            <a:endParaRPr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0470" y="1657985"/>
            <a:ext cx="7210425" cy="4314825"/>
          </a:xfrm>
          <a:prstGeom prst="rect">
            <a:avLst/>
          </a:prstGeom>
        </p:spPr>
      </p:pic>
      <p:sp>
        <p:nvSpPr>
          <p:cNvPr id="8" name="文本占位符 7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一图擒龙</a:t>
            </a:r>
            <a:r>
              <a:rPr lang="en-US" altLang="zh-CN" dirty="0"/>
              <a:t>-</a:t>
            </a:r>
            <a:r>
              <a:rPr dirty="0"/>
              <a:t>词元</a:t>
            </a:r>
            <a:r>
              <a:rPr dirty="0"/>
              <a:t>概念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3. 26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655445"/>
            <a:ext cx="8220075" cy="144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30" y="3221355"/>
            <a:ext cx="4522470" cy="26333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995" y="1655445"/>
            <a:ext cx="5046980" cy="41986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成仓，指数弱势调整中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440" y="1578610"/>
            <a:ext cx="4945380" cy="44945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040" y="1578610"/>
            <a:ext cx="5043170" cy="44570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772285"/>
            <a:ext cx="5033645" cy="4048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915" y="1848485"/>
            <a:ext cx="5072380" cy="39719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0120" y="1651000"/>
            <a:ext cx="7198995" cy="4300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7330" y="1578610"/>
            <a:ext cx="9196705" cy="4575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7455" y="1578610"/>
            <a:ext cx="4657090" cy="468947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95166" y="549207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相关概念：医药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相关个股：美诺华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赤天化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万邦德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2750" y="1578610"/>
            <a:ext cx="3394710" cy="450850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95166" y="549207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相关概念：算力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相关个股：奥瑞德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豫能控股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韶能股份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9720" y="1578610"/>
            <a:ext cx="3813175" cy="4248785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895166" y="549207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相关概念：金属铝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相关个股：深圳新星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海星股份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丽岛新材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659</Words>
  <Application>WPS 演示</Application>
  <PresentationFormat>宽屏</PresentationFormat>
  <Paragraphs>176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1594</cp:revision>
  <dcterms:created xsi:type="dcterms:W3CDTF">2019-06-19T02:08:00Z</dcterms:created>
  <dcterms:modified xsi:type="dcterms:W3CDTF">2026-03-30T00:51:32Z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77638A654D41433999A4F72AEBD0B876_13</vt:lpwstr>
  </property>
</Properties>
</file>