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868" r:id="rId3"/>
    <p:sldId id="1553" r:id="rId5"/>
    <p:sldId id="1549" r:id="rId6"/>
    <p:sldId id="1555" r:id="rId7"/>
    <p:sldId id="1550" r:id="rId8"/>
    <p:sldId id="1554" r:id="rId9"/>
    <p:sldId id="1556" r:id="rId10"/>
    <p:sldId id="1331" r:id="rId11"/>
    <p:sldId id="1332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/>
        </p14:section>
        <p14:section name="一线游资" id="{D8B0A2C5-1F55-4F56-9B21-CF550DA541C3}">
          <p14:sldIdLst>
            <p14:sldId id="1553"/>
            <p14:sldId id="1549"/>
            <p14:sldId id="1555"/>
            <p14:sldId id="1550"/>
            <p14:sldId id="1554"/>
            <p14:sldId id="1556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0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6.png"/><Relationship Id="rId3" Type="http://schemas.openxmlformats.org/officeDocument/2006/relationships/tags" Target="../tags/tag27.xml"/><Relationship Id="rId2" Type="http://schemas.openxmlformats.org/officeDocument/2006/relationships/image" Target="../media/image15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特发信息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9790" y="1694180"/>
            <a:ext cx="5637530" cy="4440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平潭发展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6790" y="1578610"/>
            <a:ext cx="5403215" cy="45351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京运通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4895" y="1578610"/>
            <a:ext cx="5519420" cy="46412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新能泰山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6455" y="1578610"/>
            <a:ext cx="5650865" cy="46920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宏昌科技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5650" y="1578610"/>
            <a:ext cx="5741670" cy="4622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华电能源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050" y="1689100"/>
            <a:ext cx="6544310" cy="46653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WPS 演示</Application>
  <PresentationFormat>宽屏</PresentationFormat>
  <Paragraphs>46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1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1437</cp:revision>
  <dcterms:created xsi:type="dcterms:W3CDTF">2019-06-19T02:08:00Z</dcterms:created>
  <dcterms:modified xsi:type="dcterms:W3CDTF">2026-03-31T09:05:19Z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C0A2E419B2C543AB8CE625B8A3220567_13</vt:lpwstr>
  </property>
</Properties>
</file>