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868" r:id="rId3"/>
    <p:sldId id="877" r:id="rId5"/>
    <p:sldId id="869" r:id="rId6"/>
    <p:sldId id="1206" r:id="rId7"/>
    <p:sldId id="1227" r:id="rId8"/>
    <p:sldId id="1225" r:id="rId9"/>
    <p:sldId id="1228" r:id="rId10"/>
    <p:sldId id="1229" r:id="rId11"/>
    <p:sldId id="878" r:id="rId12"/>
    <p:sldId id="1131" r:id="rId13"/>
    <p:sldId id="1191" r:id="rId14"/>
    <p:sldId id="1132" r:id="rId15"/>
    <p:sldId id="1170" r:id="rId16"/>
    <p:sldId id="1184" r:id="rId17"/>
    <p:sldId id="1217" r:id="rId18"/>
    <p:sldId id="1218" r:id="rId19"/>
    <p:sldId id="1190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227"/>
            <p14:sldId id="1225"/>
            <p14:sldId id="1228"/>
            <p14:sldId id="1229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17"/>
            <p14:sldId id="1218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7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变盘确认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控制仓位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4726" y="59537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3.28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0670" y="1578610"/>
            <a:ext cx="8645525" cy="44170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99499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3.28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6840" y="1605280"/>
            <a:ext cx="8743315" cy="43624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880" y="0"/>
            <a:ext cx="1250124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965" y="1623060"/>
            <a:ext cx="4782820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35" y="1599565"/>
            <a:ext cx="4833620" cy="4260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970" y="2120900"/>
            <a:ext cx="4704715" cy="3371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260" y="2120900"/>
            <a:ext cx="5276850" cy="3381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0855" y="1757045"/>
            <a:ext cx="8151495" cy="4013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7470" y="1578610"/>
            <a:ext cx="4261485" cy="461454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184726" y="595371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相关题材：人形机器人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6" name="文本占位符 5"/>
          <p:cNvSpPr/>
          <p:nvPr/>
        </p:nvSpPr>
        <p:spPr>
          <a:xfrm>
            <a:off x="2107256" y="54095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相关题材：低空经济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相关个股：中信海直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万丰奥威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海南华铁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2695" y="1782445"/>
            <a:ext cx="4257675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6" name="文本占位符 5"/>
          <p:cNvSpPr/>
          <p:nvPr/>
        </p:nvSpPr>
        <p:spPr>
          <a:xfrm>
            <a:off x="2107256" y="54095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8220" y="1578610"/>
            <a:ext cx="5114925" cy="3876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</Words>
  <Application>WPS 演示</Application>
  <PresentationFormat>宽屏</PresentationFormat>
  <Paragraphs>98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1342</cp:revision>
  <dcterms:created xsi:type="dcterms:W3CDTF">2019-06-19T02:08:00Z</dcterms:created>
  <dcterms:modified xsi:type="dcterms:W3CDTF">2025-03-31T00:54:30Z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28CAD0E4658A41D8AA40A5C8A130C294_13</vt:lpwstr>
  </property>
</Properties>
</file>