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1" r:id="rId10"/>
    <p:sldId id="878" r:id="rId11"/>
    <p:sldId id="1514" r:id="rId12"/>
    <p:sldId id="1507" r:id="rId13"/>
    <p:sldId id="1426" r:id="rId14"/>
    <p:sldId id="1355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28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2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626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股逐步脱敏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1578610"/>
            <a:ext cx="4893945" cy="4460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80" y="1579245"/>
            <a:ext cx="471551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05" y="1788795"/>
            <a:ext cx="5166360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70" y="1897380"/>
            <a:ext cx="5220970" cy="3973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2675" y="1679575"/>
            <a:ext cx="7341870" cy="42716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0285" y="1578610"/>
            <a:ext cx="4739005" cy="4799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</a:t>
            </a:r>
            <a:r>
              <a:rPr dirty="0"/>
              <a:t>概念</a:t>
            </a:r>
            <a:endParaRPr dirty="0"/>
          </a:p>
        </p:txBody>
      </p:sp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590" y="1723390"/>
            <a:ext cx="7898765" cy="4429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WPS 演示</Application>
  <PresentationFormat>宽屏</PresentationFormat>
  <Paragraphs>161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1595</cp:revision>
  <dcterms:created xsi:type="dcterms:W3CDTF">2019-06-19T02:08:00Z</dcterms:created>
  <dcterms:modified xsi:type="dcterms:W3CDTF">2026-03-31T00:56:15Z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1C06633975124C47B8878A7A716FC8B8_13</vt:lpwstr>
  </property>
</Properties>
</file>