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5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532" r:id="rId10"/>
    <p:sldId id="1533" r:id="rId11"/>
    <p:sldId id="878" r:id="rId12"/>
    <p:sldId id="1514" r:id="rId13"/>
    <p:sldId id="1530" r:id="rId14"/>
    <p:sldId id="1527" r:id="rId15"/>
    <p:sldId id="1526" r:id="rId16"/>
    <p:sldId id="1523" r:id="rId17"/>
    <p:sldId id="1522" r:id="rId18"/>
    <p:sldId id="1519" r:id="rId19"/>
    <p:sldId id="1518" r:id="rId20"/>
    <p:sldId id="1517" r:id="rId21"/>
    <p:sldId id="1507" r:id="rId22"/>
    <p:sldId id="1426" r:id="rId23"/>
    <p:sldId id="1355" r:id="rId24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532"/>
            <p14:sldId id="1533"/>
          </p14:sldIdLst>
        </p14:section>
        <p14:section name="市场节奏" id="{D8B0A2C5-1F55-4F56-9B21-CF550DA541C3}">
          <p14:sldIdLst>
            <p14:sldId id="878"/>
            <p14:sldId id="1514"/>
            <p14:sldId id="1530"/>
            <p14:sldId id="1527"/>
            <p14:sldId id="1526"/>
            <p14:sldId id="1523"/>
            <p14:sldId id="1522"/>
            <p14:sldId id="1519"/>
            <p14:sldId id="1518"/>
            <p14:sldId id="1517"/>
            <p14:sldId id="150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7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74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0" Type="http://schemas.openxmlformats.org/officeDocument/2006/relationships/tags" Target="tags/tag28.xml"/><Relationship Id="rId3" Type="http://schemas.openxmlformats.org/officeDocument/2006/relationships/slide" Target="slides/slide1.xml"/><Relationship Id="rId29" Type="http://schemas.openxmlformats.org/officeDocument/2006/relationships/commentAuthors" Target="commentAuthors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handoutMaster" Target="handoutMasters/handout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png"/><Relationship Id="rId8" Type="http://schemas.openxmlformats.org/officeDocument/2006/relationships/image" Target="../media/image42.png"/><Relationship Id="rId7" Type="http://schemas.openxmlformats.org/officeDocument/2006/relationships/image" Target="../media/image41.png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44.png"/><Relationship Id="rId1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45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69158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战争持续，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关注期货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1. 23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3330" y="1621790"/>
            <a:ext cx="6832600" cy="43980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3990" y="1578610"/>
            <a:ext cx="6442710" cy="4394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0940" y="1578610"/>
            <a:ext cx="6796405" cy="44240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9920" y="1617980"/>
            <a:ext cx="8350885" cy="43148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9890" y="1578610"/>
            <a:ext cx="9363075" cy="446722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5400" y="1848485"/>
            <a:ext cx="9935845" cy="316039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2305" y="1601470"/>
            <a:ext cx="8460740" cy="437134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1. 7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74775"/>
            <a:ext cx="2508885" cy="4970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380" y="1578610"/>
            <a:ext cx="7977505" cy="4389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705" y="4392930"/>
            <a:ext cx="4488180" cy="15754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340" y="1410970"/>
            <a:ext cx="2784475" cy="5031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770" y="1578610"/>
            <a:ext cx="7517765" cy="4474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430" y="4459605"/>
            <a:ext cx="4632325" cy="168211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江顺科技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符合模式的个股：长缆科技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符合模式的个股：广电电气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新乡化纤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森源电气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红宝丽，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+3.10%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闰土股份，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+5.30%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京基智农，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-0.72%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1.23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盈方微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潍柴重机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炬申股份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7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</a:t>
            </a:r>
            <a:r>
              <a:rPr b="1">
                <a:solidFill>
                  <a:srgbClr val="FF0000"/>
                </a:solidFill>
              </a:rPr>
              <a:t>满仓，指数上行趋势中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6315" y="1644650"/>
            <a:ext cx="4860290" cy="44119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2525" y="1644650"/>
            <a:ext cx="4659630" cy="441261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9516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3130" y="1703070"/>
            <a:ext cx="5015865" cy="41243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290" y="1783080"/>
            <a:ext cx="4975225" cy="41675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48840" y="1661795"/>
            <a:ext cx="7894320" cy="418401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78885" y="1578610"/>
            <a:ext cx="4498975" cy="4605020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2185996" y="56171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相关概念：石油化工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相关个股：洲际油气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中国石油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中国海油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165" y="1691005"/>
            <a:ext cx="4692650" cy="46964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670" y="2989580"/>
            <a:ext cx="5399405" cy="22034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14500" y="1633855"/>
            <a:ext cx="4142105" cy="45783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950" y="3078480"/>
            <a:ext cx="4778375" cy="18281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887</Words>
  <Application>WPS 演示</Application>
  <PresentationFormat>宽屏</PresentationFormat>
  <Paragraphs>198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43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1574</cp:revision>
  <dcterms:created xsi:type="dcterms:W3CDTF">2019-06-19T02:08:00Z</dcterms:created>
  <dcterms:modified xsi:type="dcterms:W3CDTF">2026-03-03T00:57:08Z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FB89D677F82342E18E9A76D83C9FA59B_13</vt:lpwstr>
  </property>
</Properties>
</file>