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5"/>
  </p:handoutMasterIdLst>
  <p:sldIdLst>
    <p:sldId id="868" r:id="rId3"/>
    <p:sldId id="877" r:id="rId5"/>
    <p:sldId id="869" r:id="rId6"/>
    <p:sldId id="1227" r:id="rId7"/>
    <p:sldId id="1347" r:id="rId8"/>
    <p:sldId id="1428" r:id="rId9"/>
    <p:sldId id="1532" r:id="rId10"/>
    <p:sldId id="1533" r:id="rId11"/>
    <p:sldId id="878" r:id="rId12"/>
    <p:sldId id="1514" r:id="rId13"/>
    <p:sldId id="1530" r:id="rId14"/>
    <p:sldId id="1527" r:id="rId15"/>
    <p:sldId id="1526" r:id="rId16"/>
    <p:sldId id="1523" r:id="rId17"/>
    <p:sldId id="1522" r:id="rId18"/>
    <p:sldId id="1519" r:id="rId19"/>
    <p:sldId id="1518" r:id="rId20"/>
    <p:sldId id="1517" r:id="rId21"/>
    <p:sldId id="1507" r:id="rId22"/>
    <p:sldId id="1426" r:id="rId23"/>
    <p:sldId id="1355" r:id="rId24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428"/>
            <p14:sldId id="1532"/>
            <p14:sldId id="1533"/>
          </p14:sldIdLst>
        </p14:section>
        <p14:section name="市场节奏" id="{D8B0A2C5-1F55-4F56-9B21-CF550DA541C3}">
          <p14:sldIdLst>
            <p14:sldId id="878"/>
            <p14:sldId id="1514"/>
            <p14:sldId id="1530"/>
            <p14:sldId id="1527"/>
            <p14:sldId id="1526"/>
            <p14:sldId id="1523"/>
            <p14:sldId id="1522"/>
            <p14:sldId id="1519"/>
            <p14:sldId id="1518"/>
            <p14:sldId id="1517"/>
            <p14:sldId id="1507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74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74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0" Type="http://schemas.openxmlformats.org/officeDocument/2006/relationships/tags" Target="tags/tag28.xml"/><Relationship Id="rId3" Type="http://schemas.openxmlformats.org/officeDocument/2006/relationships/slide" Target="slides/slide1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image" Target="../media/image40.png"/><Relationship Id="rId7" Type="http://schemas.openxmlformats.org/officeDocument/2006/relationships/image" Target="../media/image39.png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42.png"/><Relationship Id="rId1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43.png"/><Relationship Id="rId1" Type="http://schemas.openxmlformats.org/officeDocument/2006/relationships/tags" Target="../tags/tag2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68143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拥抱新主线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，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1. 23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3330" y="1621790"/>
            <a:ext cx="6832600" cy="439801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13990" y="1578610"/>
            <a:ext cx="6442710" cy="43942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1. 21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40940" y="1578610"/>
            <a:ext cx="6796405" cy="442404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1. 20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99920" y="1617980"/>
            <a:ext cx="8350885" cy="43148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1. 19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9890" y="1578610"/>
            <a:ext cx="9363075" cy="44672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1. 12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95400" y="1848485"/>
            <a:ext cx="9935845" cy="316039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2305" y="1601470"/>
            <a:ext cx="8460740" cy="437134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1. 7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6610" y="1374775"/>
            <a:ext cx="2508885" cy="49707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1380" y="1578610"/>
            <a:ext cx="7977505" cy="43897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705" y="4392930"/>
            <a:ext cx="4488180" cy="157543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5340" y="1410970"/>
            <a:ext cx="2784475" cy="50317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770" y="1578610"/>
            <a:ext cx="7517765" cy="44748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430" y="4459605"/>
            <a:ext cx="4632325" cy="168211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符合模式的个股：南京熊猫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和顺电气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江顺科技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符合模式的个股：长缆科技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1.21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符合模式的个股：广电电气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新乡化纤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森源电气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1.22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红宝丽，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+3.10%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闰土股份，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+5.30%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京基智农，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-0.72%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1.23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盈方微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潍柴重机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炬申股份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1897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5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-7</a:t>
            </a:r>
            <a:r>
              <a:rPr b="1">
                <a:solidFill>
                  <a:srgbClr val="FF0000"/>
                </a:solidFill>
              </a:rPr>
              <a:t>成仓，指数上行调整中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8850" y="1595120"/>
            <a:ext cx="5059680" cy="44164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0795" y="1586865"/>
            <a:ext cx="4621530" cy="441642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9516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6630" y="1678940"/>
            <a:ext cx="5119370" cy="41719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7175" y="2941320"/>
            <a:ext cx="4380230" cy="16478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12315" y="1677035"/>
            <a:ext cx="7932420" cy="427418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68165" y="1578610"/>
            <a:ext cx="3455670" cy="4443095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2185996" y="56171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相关概念：甲醇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相关个股：金牛化工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广汇能源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宝丰能源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31920" y="1578610"/>
            <a:ext cx="4177030" cy="4634230"/>
          </a:xfrm>
          <a:prstGeom prst="rect">
            <a:avLst/>
          </a:prstGeom>
        </p:spPr>
      </p:pic>
      <p:sp>
        <p:nvSpPr>
          <p:cNvPr id="6" name="文本占位符 5"/>
          <p:cNvSpPr/>
          <p:nvPr/>
        </p:nvSpPr>
        <p:spPr>
          <a:xfrm>
            <a:off x="2185996" y="56171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相关概念：智能电网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相关个股：豫能控股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新锦动力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烽火通信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91560" y="1632585"/>
            <a:ext cx="4798060" cy="472186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84.76370078740156,&quot;left&quot;:308.1591338582677,&quot;top&quot;:336.1789763779528,&quot;width&quot;:436.8912598425197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916</Words>
  <Application>WPS 演示</Application>
  <PresentationFormat>宽屏</PresentationFormat>
  <Paragraphs>200</Paragraphs>
  <Slides>21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43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1575</cp:revision>
  <dcterms:created xsi:type="dcterms:W3CDTF">2019-06-19T02:08:00Z</dcterms:created>
  <dcterms:modified xsi:type="dcterms:W3CDTF">2026-03-04T00:44:59Z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DC42C40A7399496BAFAEE7865F8E8F16_13</vt:lpwstr>
  </property>
</Properties>
</file>