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2" r:id="rId10"/>
    <p:sldId id="1533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2"/>
            <p14:sldId id="1533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91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如何参与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新主线？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5525" y="1579245"/>
            <a:ext cx="5069840" cy="4432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85" y="1579245"/>
            <a:ext cx="4564380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664335"/>
            <a:ext cx="5013325" cy="4200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555" y="2931160"/>
            <a:ext cx="4613275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8220" y="1628775"/>
            <a:ext cx="7554595" cy="4211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0015" y="1578610"/>
            <a:ext cx="4120515" cy="463486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79951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CPO/MPO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相关个股：华工科技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聚飞光电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亨通光电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578610"/>
            <a:ext cx="5042535" cy="4581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330" y="1678305"/>
            <a:ext cx="5201285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1560" y="1632585"/>
            <a:ext cx="4798060" cy="4721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WPS 演示</Application>
  <PresentationFormat>宽屏</PresentationFormat>
  <Paragraphs>198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1576</cp:revision>
  <dcterms:created xsi:type="dcterms:W3CDTF">2019-06-19T02:08:00Z</dcterms:created>
  <dcterms:modified xsi:type="dcterms:W3CDTF">2026-03-05T00:43:03Z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F91BCFE986E2407A960A5FFDE711CC22_13</vt:lpwstr>
  </property>
</Properties>
</file>