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514" r:id="rId11"/>
    <p:sldId id="1530" r:id="rId12"/>
    <p:sldId id="1527" r:id="rId13"/>
    <p:sldId id="1526" r:id="rId14"/>
    <p:sldId id="1523" r:id="rId15"/>
    <p:sldId id="1522" r:id="rId16"/>
    <p:sldId id="1519" r:id="rId17"/>
    <p:sldId id="1518" r:id="rId18"/>
    <p:sldId id="1517" r:id="rId19"/>
    <p:sldId id="1507" r:id="rId20"/>
    <p:sldId id="1426" r:id="rId21"/>
    <p:sldId id="1355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2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1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91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题材乱斗，博弈难度加大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1240" y="1569720"/>
            <a:ext cx="4952365" cy="44348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755" y="1569720"/>
            <a:ext cx="4882515" cy="4435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655" y="1650365"/>
            <a:ext cx="5172710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795" y="2883535"/>
            <a:ext cx="4729480" cy="1762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4725" y="1638300"/>
            <a:ext cx="7449820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46220" y="1578610"/>
            <a:ext cx="4015740" cy="427609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79951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相关概念：汽车充电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相关个股：汉缆股份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三安光电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顺钠股份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WPS 演示</Application>
  <PresentationFormat>宽屏</PresentationFormat>
  <Paragraphs>193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1577</cp:revision>
  <dcterms:created xsi:type="dcterms:W3CDTF">2019-06-19T02:08:00Z</dcterms:created>
  <dcterms:modified xsi:type="dcterms:W3CDTF">2026-03-06T00:45:50Z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C4DAE449E1EE45BD85CE1A2E67B26F38_13</vt:lpwstr>
  </property>
</Properties>
</file>