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57" r:id="rId11"/>
    <p:sldId id="4458" r:id="rId12"/>
    <p:sldId id="4442" r:id="rId13"/>
    <p:sldId id="4459" r:id="rId14"/>
    <p:sldId id="4444" r:id="rId15"/>
    <p:sldId id="4452" r:id="rId16"/>
    <p:sldId id="4453" r:id="rId17"/>
    <p:sldId id="427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7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4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、大消费：</a:t>
            </a:r>
            <a:endParaRPr lang="zh-CN" altLang="en-US" sz="2000" dirty="0"/>
          </a:p>
          <a:p>
            <a:r>
              <a:rPr lang="zh-CN" altLang="en-US" sz="2000" dirty="0"/>
              <a:t>商务部等</a:t>
            </a:r>
            <a:r>
              <a:rPr lang="en-US" altLang="zh-CN" sz="2000" dirty="0"/>
              <a:t>9</a:t>
            </a:r>
            <a:r>
              <a:rPr lang="zh-CN" altLang="en-US" sz="2000" dirty="0"/>
              <a:t>部门近日联合印发《服务消费提质惠民行动</a:t>
            </a:r>
            <a:r>
              <a:rPr lang="en-US" altLang="zh-CN" sz="2000" dirty="0"/>
              <a:t>2026</a:t>
            </a:r>
            <a:r>
              <a:rPr lang="zh-CN" altLang="en-US" sz="2000" dirty="0"/>
              <a:t>年工作方案》。《工作方案》从完善政策支持、创新消费场景、搭建平台载体、扩大对外开放、强化标准引领、优化消费环境等</a:t>
            </a:r>
            <a:r>
              <a:rPr lang="en-US" altLang="zh-CN" sz="2000" dirty="0"/>
              <a:t>6</a:t>
            </a:r>
            <a:r>
              <a:rPr lang="zh-CN" altLang="en-US" sz="2000" dirty="0"/>
              <a:t>个方面，提出</a:t>
            </a:r>
            <a:r>
              <a:rPr lang="en-US" altLang="zh-CN" sz="2000" dirty="0"/>
              <a:t>64</a:t>
            </a:r>
            <a:r>
              <a:rPr lang="zh-CN" altLang="en-US" sz="2000" dirty="0"/>
              <a:t>条具体任务举措，围绕餐饮住宿、养老托育、文娱旅游、体育健康等传统服务消费领域，和家政服务、网络视听、入境消费、演出服务等新增长点领域，从供给和需求两端协同发力，打造一批带动面广、显示度高的消费新场景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en-US" altLang="zh-CN" sz="2000" dirty="0"/>
              <a:t>ocs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工业和信息化部办公厅日前发布《关于开展普惠算力赋能中小企业发展专项行动的通知》。其中提出，推动全光交换等技术应用部署，降低算力应用终端到服务器的网络时延，提升应用交互体验。与此同时，上海证券研报称，</a:t>
            </a:r>
            <a:r>
              <a:rPr lang="en-US" altLang="zh-CN" sz="2000" dirty="0"/>
              <a:t>OCS</a:t>
            </a:r>
            <a:r>
              <a:rPr lang="zh-CN" altLang="en-US" sz="2000" dirty="0"/>
              <a:t>扩张提速作为光通信主线之一，预计将在今年达到拐点。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、消费电子：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记者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6</a:t>
            </a:r>
            <a:r>
              <a:rPr lang="zh-CN" altLang="en-US" sz="2000" dirty="0"/>
              <a:t>日从产业链人士处获悉，富士康已在试产苹果折叠屏</a:t>
            </a:r>
            <a:r>
              <a:rPr lang="en-US" altLang="zh-CN" sz="2000" dirty="0"/>
              <a:t>iPhone</a:t>
            </a:r>
            <a:r>
              <a:rPr lang="zh-CN" altLang="en-US" sz="2000" dirty="0"/>
              <a:t>手机。</a:t>
            </a:r>
            <a:r>
              <a:rPr lang="en-US" altLang="zh-CN" sz="2000" dirty="0"/>
              <a:t>2025</a:t>
            </a:r>
            <a:r>
              <a:rPr lang="zh-CN" altLang="en-US" sz="2000" dirty="0"/>
              <a:t>年，记者从供应链公司获悉，苹果给供应商提供的出货目标指引为</a:t>
            </a:r>
            <a:r>
              <a:rPr lang="en-US" altLang="zh-CN" sz="2000" dirty="0"/>
              <a:t>2026</a:t>
            </a:r>
            <a:r>
              <a:rPr lang="zh-CN" altLang="en-US" sz="2000" dirty="0"/>
              <a:t>年下半年推出首款折叠屏手机，是一款大折叠屏</a:t>
            </a:r>
            <a:r>
              <a:rPr lang="en-US" altLang="zh-CN" sz="2000" dirty="0"/>
              <a:t>iPhone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75250" y="189865"/>
            <a:ext cx="4264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词元经济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195" y="864870"/>
            <a:ext cx="10819765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WPS 演示</Application>
  <PresentationFormat>宽屏</PresentationFormat>
  <Paragraphs>116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方正大黑体_GBK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436</cp:revision>
  <dcterms:created xsi:type="dcterms:W3CDTF">2024-06-11T06:30:00Z</dcterms:created>
  <dcterms:modified xsi:type="dcterms:W3CDTF">2026-04-07T00:57:47Z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