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7" r:id="rId9"/>
    <p:sldId id="4458" r:id="rId10"/>
    <p:sldId id="4442" r:id="rId11"/>
    <p:sldId id="4459" r:id="rId12"/>
    <p:sldId id="4444" r:id="rId13"/>
    <p:sldId id="4452" r:id="rId14"/>
    <p:sldId id="4453" r:id="rId15"/>
    <p:sldId id="4278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r>
              <a:rPr lang="zh-CN" altLang="en-US" sz="2000" dirty="0"/>
              <a:t>维护产业链供应链安全有了法治保障。据新华社，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31</a:t>
            </a:r>
            <a:r>
              <a:rPr lang="zh-CN" altLang="en-US" sz="2000" dirty="0"/>
              <a:t>日国务院总理李强签署第</a:t>
            </a:r>
            <a:r>
              <a:rPr lang="en-US" altLang="zh-CN" sz="2000" dirty="0"/>
              <a:t>834</a:t>
            </a:r>
            <a:r>
              <a:rPr lang="zh-CN" altLang="en-US" sz="2000" dirty="0"/>
              <a:t>号国务院令，公布《国务院关于产业链供应链安全的规定》，自公布之日起施行。《规定》坚持统筹发展和安全，聚焦涉及经济社会稳定和国家安全的关键领域产业链供应链安全，</a:t>
            </a:r>
            <a:r>
              <a:rPr lang="en-US" altLang="zh-CN" sz="2000" dirty="0"/>
              <a:t>“</a:t>
            </a:r>
            <a:r>
              <a:rPr lang="zh-CN" altLang="en-US" sz="2000" dirty="0"/>
              <a:t>小切口</a:t>
            </a:r>
            <a:r>
              <a:rPr lang="en-US" altLang="zh-CN" sz="2000" dirty="0"/>
              <a:t>”</a:t>
            </a:r>
            <a:r>
              <a:rPr lang="zh-CN" altLang="en-US" sz="2000" dirty="0"/>
              <a:t>构建相关制度。建立健全产业链供应链安全工作机制，强化风险预警防范和应急管理，明确产业链供应链安全调查制度、反制措施和域外适用规定。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据媒体报道，截至</a:t>
            </a:r>
            <a:r>
              <a:rPr lang="en-US" altLang="zh-CN" sz="2000" dirty="0"/>
              <a:t>2026</a:t>
            </a:r>
            <a:r>
              <a:rPr lang="zh-CN" altLang="en-US" sz="2000" dirty="0"/>
              <a:t>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日，由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数据中心建设与地缘需求驱动的全球光纤市场涨价潮进一步确认，最新数据显示中国市场</a:t>
            </a:r>
            <a:r>
              <a:rPr lang="en-US" altLang="zh-CN" sz="2000" dirty="0"/>
              <a:t>G652.D</a:t>
            </a:r>
            <a:r>
              <a:rPr lang="zh-CN" altLang="en-US" sz="2000" dirty="0"/>
              <a:t>光纤价格自去年低点涨超</a:t>
            </a:r>
            <a:r>
              <a:rPr lang="en-US" altLang="zh-CN" sz="2000" dirty="0"/>
              <a:t>400%</a:t>
            </a:r>
            <a:r>
              <a:rPr lang="zh-CN" altLang="en-US" sz="2000" dirty="0"/>
              <a:t>，机构预计</a:t>
            </a:r>
            <a:r>
              <a:rPr lang="en-US" altLang="zh-CN" sz="2000" dirty="0"/>
              <a:t>2026-2027</a:t>
            </a:r>
            <a:r>
              <a:rPr lang="zh-CN" altLang="en-US" sz="2000" dirty="0"/>
              <a:t>年全球供需缺口将扩大至</a:t>
            </a:r>
            <a:r>
              <a:rPr lang="en-US" altLang="zh-CN" sz="2000" dirty="0"/>
              <a:t>15%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、风电：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据央视新闻报道，记者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7</a:t>
            </a:r>
            <a:r>
              <a:rPr lang="zh-CN" altLang="en-US" sz="2000" dirty="0"/>
              <a:t>日从中国华能集团获悉，我国水深最深的海上风电项目</a:t>
            </a:r>
            <a:r>
              <a:rPr lang="en-US" altLang="zh-CN" sz="2000" dirty="0"/>
              <a:t>——</a:t>
            </a:r>
            <a:r>
              <a:rPr lang="zh-CN" altLang="en-US" sz="2000" dirty="0"/>
              <a:t>华能山东半岛北</a:t>
            </a:r>
            <a:r>
              <a:rPr lang="en-US" altLang="zh-CN" sz="2000" dirty="0"/>
              <a:t>-</a:t>
            </a:r>
            <a:r>
              <a:rPr lang="zh-CN" altLang="en-US" sz="2000" dirty="0"/>
              <a:t>海上风电场全容量并网发电，标志着我国商运海上风电在深远海领域实现新突破。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WPS 演示</Application>
  <PresentationFormat>宽屏</PresentationFormat>
  <Paragraphs>112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2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文道潮黑体</vt:lpstr>
      <vt:lpstr>方正大黑体_GBK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437</cp:revision>
  <dcterms:created xsi:type="dcterms:W3CDTF">2024-06-11T06:30:00Z</dcterms:created>
  <dcterms:modified xsi:type="dcterms:W3CDTF">2026-04-08T00:51:21Z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