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7" r:id="rId9"/>
    <p:sldId id="4458" r:id="rId10"/>
    <p:sldId id="4442" r:id="rId11"/>
    <p:sldId id="4459" r:id="rId12"/>
    <p:sldId id="4444" r:id="rId13"/>
    <p:sldId id="4452" r:id="rId14"/>
    <p:sldId id="4453" r:id="rId15"/>
    <p:sldId id="4278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、太空算力：</a:t>
            </a:r>
            <a:endParaRPr lang="zh-CN" altLang="en-US" sz="2000" dirty="0"/>
          </a:p>
          <a:p>
            <a:r>
              <a:rPr lang="zh-CN" altLang="en-US" sz="2000" dirty="0"/>
              <a:t>工业和信息化部信息通信发展司副司长赵策表示，太空算力具有在轨实时处理、低成本能源、广域覆盖等优势，有助于增强太空能源开发能力，提升全域覆盖和抗干扰能力，拓展网络应用边界，具有战略价值和产业前景。他进一步说，我们将组织开展技术演进与产业动向研判，谋划引导太空算力建设应用的政策措施；推动星载抗辐射芯片、星间激光通信等技术和产品研发；还要围绕遥感实时处理、通信增强、时空信息等场景发掘太空算力应用，加快太空算力产业生态培育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智谱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8</a:t>
            </a:r>
            <a:r>
              <a:rPr lang="zh-CN" altLang="en-US" sz="2000" dirty="0"/>
              <a:t>日正式发布新一代开源模型</a:t>
            </a:r>
            <a:r>
              <a:rPr lang="en-US" altLang="zh-CN" sz="2000" dirty="0"/>
              <a:t>GLM-5.1</a:t>
            </a:r>
            <a:r>
              <a:rPr lang="zh-CN" altLang="en-US" sz="2000" dirty="0"/>
              <a:t>。据介绍，其是唯一达到</a:t>
            </a:r>
            <a:r>
              <a:rPr lang="en-US" altLang="zh-CN" sz="2000" dirty="0"/>
              <a:t>8</a:t>
            </a:r>
            <a:r>
              <a:rPr lang="zh-CN" altLang="en-US" sz="2000" dirty="0"/>
              <a:t>小时级持续工作的开源模型，在最接近真实软件开发的</a:t>
            </a:r>
            <a:r>
              <a:rPr lang="en-US" altLang="zh-CN" sz="2000" dirty="0"/>
              <a:t>SWE-benchPro</a:t>
            </a:r>
            <a:r>
              <a:rPr lang="zh-CN" altLang="en-US" sz="2000" dirty="0"/>
              <a:t>基准测试中，</a:t>
            </a:r>
            <a:r>
              <a:rPr lang="en-US" altLang="zh-CN" sz="2000" dirty="0"/>
              <a:t>GLM-5.1</a:t>
            </a:r>
            <a:r>
              <a:rPr lang="zh-CN" altLang="en-US" sz="2000" dirty="0"/>
              <a:t>实现国产模型首次超越</a:t>
            </a:r>
            <a:r>
              <a:rPr lang="en-US" altLang="zh-CN" sz="2000" dirty="0"/>
              <a:t>Anthropic</a:t>
            </a:r>
            <a:r>
              <a:rPr lang="zh-CN" altLang="en-US" sz="2000" dirty="0"/>
              <a:t>公司的</a:t>
            </a:r>
            <a:r>
              <a:rPr lang="en-US" altLang="zh-CN" sz="2000" dirty="0"/>
              <a:t>Claude Opus 4.6</a:t>
            </a:r>
            <a:r>
              <a:rPr lang="zh-CN" altLang="en-US" sz="2000" dirty="0"/>
              <a:t>。此外，</a:t>
            </a:r>
            <a:r>
              <a:rPr lang="en-US" altLang="zh-CN" sz="2000" dirty="0"/>
              <a:t>DeepSeek</a:t>
            </a:r>
            <a:r>
              <a:rPr lang="zh-CN" altLang="en-US" sz="2000" dirty="0"/>
              <a:t>也迎来了重要更新，上线专家模式。据媒体报道，这是</a:t>
            </a:r>
            <a:r>
              <a:rPr lang="en-US" altLang="zh-CN" sz="2000" dirty="0"/>
              <a:t>DeepSeek</a:t>
            </a:r>
            <a:r>
              <a:rPr lang="zh-CN" altLang="en-US" sz="2000" dirty="0"/>
              <a:t>走红以来首次在产品端引入模式分层设计。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据媒体报道，工信部发布关于公开征求《半导体设备集成电路制造用湿法设备测试方法》等</a:t>
            </a:r>
            <a:r>
              <a:rPr lang="en-US" altLang="zh-CN" sz="2000" dirty="0"/>
              <a:t>10</a:t>
            </a:r>
            <a:r>
              <a:rPr lang="zh-CN" altLang="en-US" sz="2000" dirty="0"/>
              <a:t>项行业标准报批意见的公示。根据世界半导体贸易统计组织（</a:t>
            </a:r>
            <a:r>
              <a:rPr lang="en-US" altLang="zh-CN" sz="2000" dirty="0"/>
              <a:t>WSTS</a:t>
            </a:r>
            <a:r>
              <a:rPr lang="zh-CN" altLang="en-US" sz="2000" dirty="0"/>
              <a:t>）最新数据，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年，全球半导体销售额同比增长</a:t>
            </a:r>
            <a:r>
              <a:rPr lang="en-US" altLang="zh-CN" sz="2000" dirty="0"/>
              <a:t>25.6%</a:t>
            </a:r>
            <a:r>
              <a:rPr lang="zh-CN" altLang="en-US" sz="2000" dirty="0"/>
              <a:t>至</a:t>
            </a:r>
            <a:r>
              <a:rPr lang="en-US" altLang="zh-CN" sz="2000" dirty="0"/>
              <a:t>7917</a:t>
            </a:r>
            <a:r>
              <a:rPr lang="zh-CN" altLang="en-US" sz="2000" dirty="0"/>
              <a:t>亿美元，预估</a:t>
            </a:r>
            <a:r>
              <a:rPr lang="en-US" altLang="zh-CN" sz="2000" dirty="0"/>
              <a:t>2026</a:t>
            </a:r>
            <a:r>
              <a:rPr lang="zh-CN" altLang="en-US" sz="2000" dirty="0"/>
              <a:t>年全球半导体市场销售额继续保持强劲增长，将同比增长</a:t>
            </a:r>
            <a:r>
              <a:rPr lang="en-US" altLang="zh-CN" sz="2000" dirty="0"/>
              <a:t>26.3%</a:t>
            </a:r>
            <a:r>
              <a:rPr lang="zh-CN" altLang="en-US" sz="2000" dirty="0"/>
              <a:t>，实现</a:t>
            </a:r>
            <a:r>
              <a:rPr lang="en-US" altLang="zh-CN" sz="2000" dirty="0"/>
              <a:t>9750</a:t>
            </a:r>
            <a:r>
              <a:rPr lang="zh-CN" altLang="en-US" sz="2000" dirty="0"/>
              <a:t>亿美元。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WPS 演示</Application>
  <PresentationFormat>宽屏</PresentationFormat>
  <Paragraphs>112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文道潮黑体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438</cp:revision>
  <dcterms:created xsi:type="dcterms:W3CDTF">2024-06-11T06:30:00Z</dcterms:created>
  <dcterms:modified xsi:type="dcterms:W3CDTF">2026-04-09T00:52:11Z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