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460" r:id="rId7"/>
    <p:sldId id="4391" r:id="rId8"/>
    <p:sldId id="4440" r:id="rId9"/>
    <p:sldId id="4457" r:id="rId10"/>
    <p:sldId id="4458" r:id="rId11"/>
    <p:sldId id="4442" r:id="rId12"/>
    <p:sldId id="4459" r:id="rId13"/>
    <p:sldId id="4444" r:id="rId14"/>
    <p:sldId id="4461" r:id="rId15"/>
    <p:sldId id="4452" r:id="rId16"/>
    <p:sldId id="4453" r:id="rId17"/>
    <p:sldId id="4278" r:id="rId18"/>
    <p:sldId id="27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17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4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245" y="886460"/>
            <a:ext cx="10445115" cy="52908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945" y="650240"/>
            <a:ext cx="10361930" cy="55530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3870" y="874395"/>
            <a:ext cx="8663940" cy="52501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、海峡地区：</a:t>
            </a:r>
            <a:endParaRPr lang="zh-CN" altLang="en-US" sz="2000" dirty="0"/>
          </a:p>
          <a:p>
            <a:r>
              <a:rPr lang="zh-CN" altLang="en-US" sz="2000" dirty="0"/>
              <a:t>应中共中央和习近平总书记邀请，中国国民党主席郑丽文率团于</a:t>
            </a:r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7</a:t>
            </a:r>
            <a:r>
              <a:rPr lang="zh-CN" altLang="en-US" sz="2000" dirty="0"/>
              <a:t>日至</a:t>
            </a:r>
            <a:r>
              <a:rPr lang="en-US" altLang="zh-CN" sz="2000" dirty="0"/>
              <a:t>12</a:t>
            </a:r>
            <a:r>
              <a:rPr lang="zh-CN" altLang="en-US" sz="2000" dirty="0"/>
              <a:t>日来大陆参访。习近平总书记会见郑丽文主席并发表重要讲话，为两党和两岸关系发展指明方向。为推动两岸关系和平发展、增进同胞亲情福祉，经商有关部门，中央台办受权发布十项促进两岸交流合作的政策措施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、芯片：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工业和信息化部</a:t>
            </a:r>
            <a:r>
              <a:rPr lang="en-US" altLang="zh-CN" sz="2000" dirty="0"/>
              <a:t>4</a:t>
            </a:r>
            <a:r>
              <a:rPr lang="zh-CN" altLang="en-US" sz="2000" dirty="0"/>
              <a:t>月</a:t>
            </a:r>
            <a:r>
              <a:rPr lang="en-US" altLang="zh-CN" sz="2000" dirty="0"/>
              <a:t>10</a:t>
            </a:r>
            <a:r>
              <a:rPr lang="zh-CN" altLang="en-US" sz="2000" dirty="0"/>
              <a:t>日在湖北省武汉市召开</a:t>
            </a:r>
            <a:r>
              <a:rPr lang="en-US" altLang="zh-CN" sz="2000" dirty="0"/>
              <a:t>2026</a:t>
            </a:r>
            <a:r>
              <a:rPr lang="zh-CN" altLang="en-US" sz="2000" dirty="0"/>
              <a:t>年全国电子信息制造业高质量发展行业会议。会议强调，坚持价值导向，推动先进计算产业高质量发展，加快构建高效统一的人工智能芯片计算互联生态，牵引产业链条向更高价值环节跃升。坚持问题导向，认真分析当前产业面临的形势挑战，针对性提出发展路线图，坚决破除光伏行业</a:t>
            </a:r>
            <a:r>
              <a:rPr lang="en-US" altLang="zh-CN" sz="2000" dirty="0"/>
              <a:t>“</a:t>
            </a:r>
            <a:r>
              <a:rPr lang="zh-CN" altLang="en-US" sz="2000" dirty="0"/>
              <a:t>内卷式</a:t>
            </a:r>
            <a:r>
              <a:rPr lang="en-US" altLang="zh-CN" sz="2000" dirty="0"/>
              <a:t>”</a:t>
            </a:r>
            <a:r>
              <a:rPr lang="zh-CN" altLang="en-US" sz="2000" dirty="0"/>
              <a:t>竞争，提升重点产业链供应链韧性与安全水平。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05205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、光通信：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美股光通信龙头</a:t>
            </a:r>
            <a:r>
              <a:rPr lang="en-US" altLang="zh-CN" sz="2000" dirty="0"/>
              <a:t>Lumentum</a:t>
            </a:r>
            <a:r>
              <a:rPr lang="zh-CN" altLang="en-US" sz="2000" dirty="0"/>
              <a:t>首席执行官迈克尔</a:t>
            </a:r>
            <a:r>
              <a:rPr lang="en-US" altLang="zh-CN" sz="2000" dirty="0"/>
              <a:t>·</a:t>
            </a:r>
            <a:r>
              <a:rPr lang="zh-CN" altLang="en-US" sz="2000" dirty="0"/>
              <a:t>赫尔斯顿周五称，科技巨头对该公司光学组件的需求正在加速，用不了多久连</a:t>
            </a:r>
            <a:r>
              <a:rPr lang="en-US" altLang="zh-CN" sz="2000" dirty="0"/>
              <a:t>2028</a:t>
            </a:r>
            <a:r>
              <a:rPr lang="zh-CN" altLang="en-US" sz="2000" dirty="0"/>
              <a:t>年的产能都要卖完了。赫尔斯顿还表示，目前来看，这一轮行业周期至少还能维持</a:t>
            </a:r>
            <a:r>
              <a:rPr lang="en-US" altLang="zh-CN" sz="2000" dirty="0"/>
              <a:t>5</a:t>
            </a:r>
            <a:r>
              <a:rPr lang="zh-CN" altLang="en-US" sz="2000" dirty="0"/>
              <a:t>年左右的景气持续性。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7455" y="937895"/>
            <a:ext cx="9737090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0410" y="827405"/>
            <a:ext cx="7626985" cy="224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/>
              <a:t>购买网址链接：研究院</a:t>
            </a:r>
            <a:r>
              <a:rPr lang="en-US" altLang="zh-CN" sz="2400" dirty="0"/>
              <a:t>——</a:t>
            </a:r>
            <a:r>
              <a:rPr lang="zh-CN" altLang="en-US" sz="2400" dirty="0"/>
              <a:t>经传好课</a:t>
            </a:r>
            <a:r>
              <a:rPr lang="en-US" altLang="zh-CN" sz="2400" dirty="0"/>
              <a:t>  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000" dirty="0"/>
              <a:t>https://toujiao.n8n8.cn/jz-course/course-detail/376.html</a:t>
            </a:r>
            <a:endParaRPr lang="en-US" altLang="zh-CN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购买链接与具体提纲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900" y="2081530"/>
            <a:ext cx="2841625" cy="3619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5" y="2081530"/>
            <a:ext cx="2889250" cy="3619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量化届丰碑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570" y="1009650"/>
            <a:ext cx="11499215" cy="48387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1321</Words>
  <Application>WPS 演示</Application>
  <PresentationFormat>宽屏</PresentationFormat>
  <Paragraphs>116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442</cp:revision>
  <dcterms:created xsi:type="dcterms:W3CDTF">2024-06-11T06:30:00Z</dcterms:created>
  <dcterms:modified xsi:type="dcterms:W3CDTF">2026-04-13T03:39:11Z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2052-12.1.0.25225</vt:lpwstr>
  </property>
</Properties>
</file>