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53" r:id="rId17"/>
    <p:sldId id="427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7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4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245" y="886460"/>
            <a:ext cx="10445115" cy="52908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50240"/>
            <a:ext cx="1036193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、电子布：</a:t>
            </a:r>
            <a:endParaRPr lang="zh-CN" altLang="en-US" sz="2000" dirty="0"/>
          </a:p>
          <a:p>
            <a:r>
              <a:rPr lang="en-US" altLang="zh-CN" sz="2000" dirty="0"/>
              <a:t>AI</a:t>
            </a:r>
            <a:r>
              <a:rPr lang="zh-CN" altLang="en-US" sz="2000" dirty="0"/>
              <a:t>浪潮引发电子布涨价。天风证券研报称，英伟达全新架构发布带动</a:t>
            </a:r>
            <a:r>
              <a:rPr lang="en-US" altLang="zh-CN" sz="2000" dirty="0"/>
              <a:t>PCB</a:t>
            </a:r>
            <a:r>
              <a:rPr lang="zh-CN" altLang="en-US" sz="2000" dirty="0"/>
              <a:t>用量增长</a:t>
            </a:r>
            <a:r>
              <a:rPr lang="en-US" altLang="zh-CN" sz="2000" dirty="0"/>
              <a:t>2-3</a:t>
            </a:r>
            <a:r>
              <a:rPr lang="zh-CN" altLang="en-US" sz="2000" dirty="0"/>
              <a:t>倍、价值量提升</a:t>
            </a:r>
            <a:r>
              <a:rPr lang="en-US" altLang="zh-CN" sz="2000" dirty="0"/>
              <a:t>4-5</a:t>
            </a:r>
            <a:r>
              <a:rPr lang="zh-CN" altLang="en-US" sz="2000" dirty="0"/>
              <a:t>倍，因此对低介电、低膨胀特种电子布需求爆发。涨价方面，海外电子布巨头力森诺科、三菱瓦斯化学均官宣涨价</a:t>
            </a:r>
            <a:r>
              <a:rPr lang="en-US" altLang="zh-CN" sz="2000" dirty="0"/>
              <a:t>30%</a:t>
            </a:r>
            <a:r>
              <a:rPr lang="zh-CN" altLang="en-US" sz="2000" dirty="0"/>
              <a:t>，国内厂商也迅速跟进。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13</a:t>
            </a:r>
            <a:r>
              <a:rPr lang="zh-CN" altLang="en-US" sz="2000" dirty="0"/>
              <a:t>日，阿里云官网发布公告，调整</a:t>
            </a:r>
            <a:r>
              <a:rPr lang="en-US" altLang="zh-CN" sz="2000" dirty="0"/>
              <a:t>DataWorks</a:t>
            </a:r>
            <a:r>
              <a:rPr lang="zh-CN" altLang="en-US" sz="2000" dirty="0"/>
              <a:t>标准版、专业版用户的</a:t>
            </a:r>
            <a:r>
              <a:rPr lang="en-US" altLang="zh-CN" sz="2000" dirty="0"/>
              <a:t>API</a:t>
            </a:r>
            <a:r>
              <a:rPr lang="zh-CN" altLang="en-US" sz="2000" dirty="0"/>
              <a:t>（应用程序编程接口）免费额度并支持按量付费。该变更从</a:t>
            </a:r>
            <a:r>
              <a:rPr lang="en-US" altLang="zh-CN" sz="2000" dirty="0"/>
              <a:t>2026</a:t>
            </a:r>
            <a:r>
              <a:rPr lang="zh-CN" altLang="en-US" sz="2000" dirty="0"/>
              <a:t>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14</a:t>
            </a:r>
            <a:r>
              <a:rPr lang="zh-CN" altLang="en-US" sz="2000" dirty="0"/>
              <a:t>日逐步发布，到</a:t>
            </a:r>
            <a:r>
              <a:rPr lang="en-US" altLang="zh-CN" sz="2000" dirty="0"/>
              <a:t>2026</a:t>
            </a:r>
            <a:r>
              <a:rPr lang="zh-CN" altLang="en-US" sz="2000" dirty="0"/>
              <a:t>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23</a:t>
            </a:r>
            <a:r>
              <a:rPr lang="zh-CN" altLang="en-US" sz="2000" dirty="0"/>
              <a:t>日所有</a:t>
            </a:r>
            <a:r>
              <a:rPr lang="en-US" altLang="zh-CN" sz="2000" dirty="0"/>
              <a:t>region</a:t>
            </a:r>
            <a:r>
              <a:rPr lang="zh-CN" altLang="en-US" sz="2000" dirty="0"/>
              <a:t>（区域）生效。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、锂矿：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津巴布韦锂矿出口禁令再迎新进展。近日，市场流传一则消息称，津巴布韦锂矿出口已有所松动，目前几家中资企业已经获得出口资格；具体配额应该很快就出来。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13</a:t>
            </a:r>
            <a:r>
              <a:rPr lang="zh-CN" altLang="en-US" sz="2000" dirty="0"/>
              <a:t>日，期货日报记者采访相关企业获悉，相关情况属实，各家企业获取的具体配额，仍待进一步确认。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WPS 演示</Application>
  <PresentationFormat>宽屏</PresentationFormat>
  <Paragraphs>116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443</cp:revision>
  <dcterms:created xsi:type="dcterms:W3CDTF">2024-06-11T06:30:00Z</dcterms:created>
  <dcterms:modified xsi:type="dcterms:W3CDTF">2026-04-14T01:01:36Z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